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ink/ink11.xml" ContentType="application/inkml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ink/ink17.xml" ContentType="application/inkml+xml"/>
  <Override PartName="/ppt/notesSlides/notesSlide18.xml" ContentType="application/vnd.openxmlformats-officedocument.presentationml.notesSlide+xml"/>
  <Override PartName="/ppt/ink/ink18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9.xml" ContentType="application/inkml+xml"/>
  <Override PartName="/ppt/notesSlides/notesSlide21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ink/ink24.xml" ContentType="application/inkml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ink/ink25.xml" ContentType="application/inkml+xml"/>
  <Override PartName="/ppt/tags/tag10.xml" ContentType="application/vnd.openxmlformats-officedocument.presentationml.tags+xml"/>
  <Override PartName="/ppt/notesSlides/notesSlide25.xml" ContentType="application/vnd.openxmlformats-officedocument.presentationml.notesSlide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541" r:id="rId2"/>
    <p:sldId id="542" r:id="rId3"/>
    <p:sldId id="585" r:id="rId4"/>
    <p:sldId id="632" r:id="rId5"/>
    <p:sldId id="288" r:id="rId6"/>
    <p:sldId id="493" r:id="rId7"/>
    <p:sldId id="592" r:id="rId8"/>
    <p:sldId id="593" r:id="rId9"/>
    <p:sldId id="594" r:id="rId10"/>
    <p:sldId id="633" r:id="rId11"/>
    <p:sldId id="543" r:id="rId12"/>
    <p:sldId id="638" r:id="rId13"/>
    <p:sldId id="637" r:id="rId14"/>
    <p:sldId id="591" r:id="rId15"/>
    <p:sldId id="608" r:id="rId16"/>
    <p:sldId id="572" r:id="rId17"/>
    <p:sldId id="636" r:id="rId18"/>
    <p:sldId id="589" r:id="rId19"/>
    <p:sldId id="596" r:id="rId20"/>
    <p:sldId id="599" r:id="rId21"/>
    <p:sldId id="613" r:id="rId22"/>
    <p:sldId id="603" r:id="rId23"/>
    <p:sldId id="600" r:id="rId24"/>
    <p:sldId id="602" r:id="rId25"/>
    <p:sldId id="604" r:id="rId26"/>
    <p:sldId id="533" r:id="rId27"/>
    <p:sldId id="609" r:id="rId28"/>
    <p:sldId id="574" r:id="rId29"/>
    <p:sldId id="610" r:id="rId30"/>
    <p:sldId id="534" r:id="rId31"/>
    <p:sldId id="614" r:id="rId32"/>
    <p:sldId id="568" r:id="rId33"/>
    <p:sldId id="640" r:id="rId34"/>
    <p:sldId id="563" r:id="rId35"/>
    <p:sldId id="564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华文行楷" panose="02010800040101010101" pitchFamily="2" charset="-122"/>
      <p:regular r:id="rId44"/>
    </p:embeddedFont>
    <p:embeddedFont>
      <p:font typeface="微软雅黑" panose="020B0503020204020204" pitchFamily="34" charset="-122"/>
      <p:regular r:id="rId45"/>
      <p:bold r:id="rId46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>
          <p15:clr>
            <a:srgbClr val="A4A3A4"/>
          </p15:clr>
        </p15:guide>
        <p15:guide id="2" pos="3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C20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55" d="100"/>
          <a:sy n="155" d="100"/>
        </p:scale>
        <p:origin x="1974" y="114"/>
      </p:cViewPr>
      <p:guideLst>
        <p:guide orient="horz" pos="1979"/>
        <p:guide pos="3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Administrator\&#26700;&#38754;\&#21021;&#19968;&#20004;&#26497;&#20998;&#21270;&#26089;&#30693;&#36947;&#36164;&#26009;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汇总!$A$1</c:f>
              <c:strCache>
                <c:ptCount val="1"/>
                <c:pt idx="0">
                  <c:v>初一下期末</c:v>
                </c:pt>
              </c:strCache>
            </c:strRef>
          </c:tx>
          <c:spPr>
            <a:ln w="22225" cap="rnd" cmpd="sng" algn="ctr">
              <a:solidFill>
                <a:srgbClr val="FF66FF"/>
              </a:solidFill>
              <a:prstDash val="solid"/>
              <a:round/>
            </a:ln>
          </c:spPr>
          <c:marker>
            <c:symbol val="square"/>
            <c:size val="5"/>
            <c:spPr>
              <a:solidFill>
                <a:srgbClr val="FF66FF"/>
              </a:solidFill>
              <a:ln w="12700" cap="flat" cmpd="sng" algn="ctr">
                <a:solidFill>
                  <a:srgbClr val="FF66FF"/>
                </a:solidFill>
                <a:prstDash val="solid"/>
                <a:round/>
              </a:ln>
            </c:spPr>
          </c:marker>
          <c:val>
            <c:numRef>
              <c:f>汇总!$A$2:$A$96</c:f>
              <c:numCache>
                <c:formatCode>0.0_ </c:formatCode>
                <c:ptCount val="95"/>
                <c:pt idx="0">
                  <c:v>99.5</c:v>
                </c:pt>
                <c:pt idx="1">
                  <c:v>99.5</c:v>
                </c:pt>
                <c:pt idx="2">
                  <c:v>99.5</c:v>
                </c:pt>
                <c:pt idx="3">
                  <c:v>99.5</c:v>
                </c:pt>
                <c:pt idx="4">
                  <c:v>99</c:v>
                </c:pt>
                <c:pt idx="5">
                  <c:v>99</c:v>
                </c:pt>
                <c:pt idx="6">
                  <c:v>99</c:v>
                </c:pt>
                <c:pt idx="7">
                  <c:v>99</c:v>
                </c:pt>
                <c:pt idx="8">
                  <c:v>99</c:v>
                </c:pt>
                <c:pt idx="9">
                  <c:v>99</c:v>
                </c:pt>
                <c:pt idx="10">
                  <c:v>99</c:v>
                </c:pt>
                <c:pt idx="11">
                  <c:v>99</c:v>
                </c:pt>
                <c:pt idx="12">
                  <c:v>99</c:v>
                </c:pt>
                <c:pt idx="13">
                  <c:v>99</c:v>
                </c:pt>
                <c:pt idx="14">
                  <c:v>99</c:v>
                </c:pt>
                <c:pt idx="15">
                  <c:v>99</c:v>
                </c:pt>
                <c:pt idx="16">
                  <c:v>99</c:v>
                </c:pt>
                <c:pt idx="17">
                  <c:v>99</c:v>
                </c:pt>
                <c:pt idx="18">
                  <c:v>99</c:v>
                </c:pt>
                <c:pt idx="19">
                  <c:v>99</c:v>
                </c:pt>
                <c:pt idx="20">
                  <c:v>98.5</c:v>
                </c:pt>
                <c:pt idx="21">
                  <c:v>98.5</c:v>
                </c:pt>
                <c:pt idx="22">
                  <c:v>98.5</c:v>
                </c:pt>
                <c:pt idx="23">
                  <c:v>98.5</c:v>
                </c:pt>
                <c:pt idx="24">
                  <c:v>98.5</c:v>
                </c:pt>
                <c:pt idx="25">
                  <c:v>98</c:v>
                </c:pt>
                <c:pt idx="26">
                  <c:v>98</c:v>
                </c:pt>
                <c:pt idx="27">
                  <c:v>98</c:v>
                </c:pt>
                <c:pt idx="28">
                  <c:v>98</c:v>
                </c:pt>
                <c:pt idx="29">
                  <c:v>98</c:v>
                </c:pt>
                <c:pt idx="30">
                  <c:v>98</c:v>
                </c:pt>
                <c:pt idx="31">
                  <c:v>98</c:v>
                </c:pt>
                <c:pt idx="32">
                  <c:v>98</c:v>
                </c:pt>
                <c:pt idx="33">
                  <c:v>98</c:v>
                </c:pt>
                <c:pt idx="34">
                  <c:v>98</c:v>
                </c:pt>
                <c:pt idx="35">
                  <c:v>98</c:v>
                </c:pt>
                <c:pt idx="36">
                  <c:v>98</c:v>
                </c:pt>
                <c:pt idx="37">
                  <c:v>98</c:v>
                </c:pt>
                <c:pt idx="38">
                  <c:v>97.5</c:v>
                </c:pt>
                <c:pt idx="39">
                  <c:v>97.5</c:v>
                </c:pt>
                <c:pt idx="40">
                  <c:v>97.5</c:v>
                </c:pt>
                <c:pt idx="41">
                  <c:v>97.5</c:v>
                </c:pt>
                <c:pt idx="42">
                  <c:v>97</c:v>
                </c:pt>
                <c:pt idx="43">
                  <c:v>97</c:v>
                </c:pt>
                <c:pt idx="44">
                  <c:v>97</c:v>
                </c:pt>
                <c:pt idx="45">
                  <c:v>97</c:v>
                </c:pt>
                <c:pt idx="46">
                  <c:v>97</c:v>
                </c:pt>
                <c:pt idx="47">
                  <c:v>97</c:v>
                </c:pt>
                <c:pt idx="48">
                  <c:v>97</c:v>
                </c:pt>
                <c:pt idx="49">
                  <c:v>97</c:v>
                </c:pt>
                <c:pt idx="50">
                  <c:v>97</c:v>
                </c:pt>
                <c:pt idx="51">
                  <c:v>97</c:v>
                </c:pt>
                <c:pt idx="52">
                  <c:v>96.5</c:v>
                </c:pt>
                <c:pt idx="53">
                  <c:v>96.5</c:v>
                </c:pt>
                <c:pt idx="54">
                  <c:v>96.5</c:v>
                </c:pt>
                <c:pt idx="55">
                  <c:v>96</c:v>
                </c:pt>
                <c:pt idx="56">
                  <c:v>96</c:v>
                </c:pt>
                <c:pt idx="57">
                  <c:v>96</c:v>
                </c:pt>
                <c:pt idx="58">
                  <c:v>96</c:v>
                </c:pt>
                <c:pt idx="59">
                  <c:v>96</c:v>
                </c:pt>
                <c:pt idx="60">
                  <c:v>95</c:v>
                </c:pt>
                <c:pt idx="61">
                  <c:v>95</c:v>
                </c:pt>
                <c:pt idx="62">
                  <c:v>95</c:v>
                </c:pt>
                <c:pt idx="63">
                  <c:v>94</c:v>
                </c:pt>
                <c:pt idx="64">
                  <c:v>94</c:v>
                </c:pt>
                <c:pt idx="65">
                  <c:v>93</c:v>
                </c:pt>
                <c:pt idx="66">
                  <c:v>93</c:v>
                </c:pt>
                <c:pt idx="67">
                  <c:v>92.5</c:v>
                </c:pt>
                <c:pt idx="68">
                  <c:v>92.5</c:v>
                </c:pt>
                <c:pt idx="69">
                  <c:v>92.5</c:v>
                </c:pt>
                <c:pt idx="70">
                  <c:v>92.5</c:v>
                </c:pt>
                <c:pt idx="71">
                  <c:v>92</c:v>
                </c:pt>
                <c:pt idx="72">
                  <c:v>92</c:v>
                </c:pt>
                <c:pt idx="73">
                  <c:v>92</c:v>
                </c:pt>
                <c:pt idx="74">
                  <c:v>92</c:v>
                </c:pt>
                <c:pt idx="75">
                  <c:v>92</c:v>
                </c:pt>
                <c:pt idx="76">
                  <c:v>91</c:v>
                </c:pt>
                <c:pt idx="77">
                  <c:v>90</c:v>
                </c:pt>
                <c:pt idx="78">
                  <c:v>90</c:v>
                </c:pt>
                <c:pt idx="79">
                  <c:v>90</c:v>
                </c:pt>
                <c:pt idx="80">
                  <c:v>90</c:v>
                </c:pt>
                <c:pt idx="81">
                  <c:v>90</c:v>
                </c:pt>
                <c:pt idx="82">
                  <c:v>90</c:v>
                </c:pt>
                <c:pt idx="83">
                  <c:v>87</c:v>
                </c:pt>
                <c:pt idx="84">
                  <c:v>87</c:v>
                </c:pt>
                <c:pt idx="85">
                  <c:v>87</c:v>
                </c:pt>
                <c:pt idx="86">
                  <c:v>86.5</c:v>
                </c:pt>
                <c:pt idx="87">
                  <c:v>85</c:v>
                </c:pt>
                <c:pt idx="88">
                  <c:v>85</c:v>
                </c:pt>
                <c:pt idx="89">
                  <c:v>84.5</c:v>
                </c:pt>
                <c:pt idx="90">
                  <c:v>81</c:v>
                </c:pt>
                <c:pt idx="91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8E-4637-A789-242E2AB7111B}"/>
            </c:ext>
          </c:extLst>
        </c:ser>
        <c:ser>
          <c:idx val="1"/>
          <c:order val="1"/>
          <c:tx>
            <c:strRef>
              <c:f>汇总!$B$1</c:f>
              <c:strCache>
                <c:ptCount val="1"/>
                <c:pt idx="0">
                  <c:v>初二下期末</c:v>
                </c:pt>
              </c:strCache>
            </c:strRef>
          </c:tx>
          <c:spPr>
            <a:ln w="38100" cap="rnd" cmpd="sng" algn="ctr">
              <a:solidFill>
                <a:srgbClr val="FFFF00"/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rgbClr val="FFFF00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</a:ln>
            </c:spPr>
          </c:marker>
          <c:val>
            <c:numRef>
              <c:f>汇总!$B$2:$B$96</c:f>
              <c:numCache>
                <c:formatCode>0.0_ </c:formatCode>
                <c:ptCount val="95"/>
                <c:pt idx="0">
                  <c:v>99.1666666666667</c:v>
                </c:pt>
                <c:pt idx="1">
                  <c:v>99.1666666666667</c:v>
                </c:pt>
                <c:pt idx="2">
                  <c:v>99.1666666666667</c:v>
                </c:pt>
                <c:pt idx="3">
                  <c:v>98.333333333333201</c:v>
                </c:pt>
                <c:pt idx="4">
                  <c:v>98.333333333333201</c:v>
                </c:pt>
                <c:pt idx="5">
                  <c:v>97.916666666666899</c:v>
                </c:pt>
                <c:pt idx="6">
                  <c:v>97.916666666666899</c:v>
                </c:pt>
                <c:pt idx="7">
                  <c:v>97.5</c:v>
                </c:pt>
                <c:pt idx="8">
                  <c:v>97.5</c:v>
                </c:pt>
                <c:pt idx="9">
                  <c:v>97.083333333333201</c:v>
                </c:pt>
                <c:pt idx="10">
                  <c:v>96.6666666666667</c:v>
                </c:pt>
                <c:pt idx="11">
                  <c:v>96.6666666666667</c:v>
                </c:pt>
                <c:pt idx="12">
                  <c:v>96.6666666666667</c:v>
                </c:pt>
                <c:pt idx="13">
                  <c:v>96.6666666666667</c:v>
                </c:pt>
                <c:pt idx="14">
                  <c:v>96.25</c:v>
                </c:pt>
                <c:pt idx="15">
                  <c:v>96.25</c:v>
                </c:pt>
                <c:pt idx="16">
                  <c:v>95.833333333333201</c:v>
                </c:pt>
                <c:pt idx="17">
                  <c:v>95.833333333333201</c:v>
                </c:pt>
                <c:pt idx="18">
                  <c:v>95.416666666666899</c:v>
                </c:pt>
                <c:pt idx="19">
                  <c:v>95.416666666666899</c:v>
                </c:pt>
                <c:pt idx="20">
                  <c:v>95.416666666666899</c:v>
                </c:pt>
                <c:pt idx="21">
                  <c:v>95</c:v>
                </c:pt>
                <c:pt idx="22">
                  <c:v>95</c:v>
                </c:pt>
                <c:pt idx="23">
                  <c:v>95</c:v>
                </c:pt>
                <c:pt idx="24">
                  <c:v>94.583333333333201</c:v>
                </c:pt>
                <c:pt idx="25">
                  <c:v>94.583333333333201</c:v>
                </c:pt>
                <c:pt idx="26">
                  <c:v>94.583333333333201</c:v>
                </c:pt>
                <c:pt idx="27">
                  <c:v>94.583333333333201</c:v>
                </c:pt>
                <c:pt idx="28">
                  <c:v>94.1666666666667</c:v>
                </c:pt>
                <c:pt idx="29">
                  <c:v>94.1666666666667</c:v>
                </c:pt>
                <c:pt idx="30">
                  <c:v>94.1666666666667</c:v>
                </c:pt>
                <c:pt idx="31">
                  <c:v>93.75</c:v>
                </c:pt>
                <c:pt idx="32">
                  <c:v>93.333333333333201</c:v>
                </c:pt>
                <c:pt idx="33">
                  <c:v>93.333333333333201</c:v>
                </c:pt>
                <c:pt idx="34">
                  <c:v>93.333333333333201</c:v>
                </c:pt>
                <c:pt idx="35">
                  <c:v>93.333333333333201</c:v>
                </c:pt>
                <c:pt idx="36">
                  <c:v>92.5</c:v>
                </c:pt>
                <c:pt idx="37">
                  <c:v>92.5</c:v>
                </c:pt>
                <c:pt idx="38">
                  <c:v>92.083333333333201</c:v>
                </c:pt>
                <c:pt idx="39">
                  <c:v>92.083333333333201</c:v>
                </c:pt>
                <c:pt idx="40">
                  <c:v>91.25</c:v>
                </c:pt>
                <c:pt idx="41">
                  <c:v>91.25</c:v>
                </c:pt>
                <c:pt idx="42">
                  <c:v>91.25</c:v>
                </c:pt>
                <c:pt idx="43">
                  <c:v>90.833333333333201</c:v>
                </c:pt>
                <c:pt idx="44">
                  <c:v>90.833333333333201</c:v>
                </c:pt>
                <c:pt idx="45">
                  <c:v>90.416666666666899</c:v>
                </c:pt>
                <c:pt idx="46">
                  <c:v>90.416666666666899</c:v>
                </c:pt>
                <c:pt idx="47">
                  <c:v>89.1666666666667</c:v>
                </c:pt>
                <c:pt idx="48">
                  <c:v>88.75</c:v>
                </c:pt>
                <c:pt idx="49">
                  <c:v>88.75</c:v>
                </c:pt>
                <c:pt idx="50">
                  <c:v>88.333333333333201</c:v>
                </c:pt>
                <c:pt idx="51">
                  <c:v>88.333333333333201</c:v>
                </c:pt>
                <c:pt idx="52">
                  <c:v>88.333333333333201</c:v>
                </c:pt>
                <c:pt idx="53">
                  <c:v>88.333333333333201</c:v>
                </c:pt>
                <c:pt idx="54">
                  <c:v>88.333333333333201</c:v>
                </c:pt>
                <c:pt idx="55">
                  <c:v>88.333333333333201</c:v>
                </c:pt>
                <c:pt idx="56">
                  <c:v>88.333333333333201</c:v>
                </c:pt>
                <c:pt idx="57">
                  <c:v>88.333333333333201</c:v>
                </c:pt>
                <c:pt idx="58">
                  <c:v>87.916666666666899</c:v>
                </c:pt>
                <c:pt idx="59">
                  <c:v>87.916666666666899</c:v>
                </c:pt>
                <c:pt idx="60">
                  <c:v>87.083333333333201</c:v>
                </c:pt>
                <c:pt idx="61">
                  <c:v>86.25</c:v>
                </c:pt>
                <c:pt idx="62">
                  <c:v>86.25</c:v>
                </c:pt>
                <c:pt idx="63">
                  <c:v>85.416666666666899</c:v>
                </c:pt>
                <c:pt idx="64">
                  <c:v>85</c:v>
                </c:pt>
                <c:pt idx="65">
                  <c:v>85</c:v>
                </c:pt>
                <c:pt idx="66">
                  <c:v>85</c:v>
                </c:pt>
                <c:pt idx="67">
                  <c:v>85</c:v>
                </c:pt>
                <c:pt idx="68">
                  <c:v>84.1666666666667</c:v>
                </c:pt>
                <c:pt idx="69">
                  <c:v>84.1666666666667</c:v>
                </c:pt>
                <c:pt idx="70">
                  <c:v>84.1666666666667</c:v>
                </c:pt>
                <c:pt idx="71">
                  <c:v>83.75</c:v>
                </c:pt>
                <c:pt idx="72">
                  <c:v>83.75</c:v>
                </c:pt>
                <c:pt idx="73">
                  <c:v>82.916666666666899</c:v>
                </c:pt>
                <c:pt idx="74">
                  <c:v>82.5</c:v>
                </c:pt>
                <c:pt idx="75">
                  <c:v>81.6666666666667</c:v>
                </c:pt>
                <c:pt idx="76">
                  <c:v>81.6666666666667</c:v>
                </c:pt>
                <c:pt idx="77">
                  <c:v>80.833333333333201</c:v>
                </c:pt>
                <c:pt idx="78">
                  <c:v>80.833333333333201</c:v>
                </c:pt>
                <c:pt idx="79">
                  <c:v>80.416666666666899</c:v>
                </c:pt>
                <c:pt idx="80">
                  <c:v>79.583333333333201</c:v>
                </c:pt>
                <c:pt idx="81">
                  <c:v>79.583333333333201</c:v>
                </c:pt>
                <c:pt idx="82">
                  <c:v>77.916666666666899</c:v>
                </c:pt>
                <c:pt idx="83">
                  <c:v>77.083333333333201</c:v>
                </c:pt>
                <c:pt idx="84">
                  <c:v>73.333333333333201</c:v>
                </c:pt>
                <c:pt idx="85">
                  <c:v>69.583333333333201</c:v>
                </c:pt>
                <c:pt idx="86">
                  <c:v>68.75</c:v>
                </c:pt>
                <c:pt idx="87">
                  <c:v>68.333333333333201</c:v>
                </c:pt>
                <c:pt idx="88">
                  <c:v>67.5</c:v>
                </c:pt>
                <c:pt idx="89">
                  <c:v>67.083333333333201</c:v>
                </c:pt>
                <c:pt idx="90">
                  <c:v>66.25</c:v>
                </c:pt>
                <c:pt idx="91">
                  <c:v>65</c:v>
                </c:pt>
                <c:pt idx="92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8E-4637-A789-242E2AB7111B}"/>
            </c:ext>
          </c:extLst>
        </c:ser>
        <c:ser>
          <c:idx val="3"/>
          <c:order val="2"/>
          <c:tx>
            <c:strRef>
              <c:f>汇总!$D$1</c:f>
              <c:strCache>
                <c:ptCount val="1"/>
                <c:pt idx="0">
                  <c:v>初三上期末</c:v>
                </c:pt>
              </c:strCache>
            </c:strRef>
          </c:tx>
          <c:spPr>
            <a:ln w="38100" cap="rnd" cmpd="sng" algn="ctr">
              <a:solidFill>
                <a:srgbClr val="FF0000"/>
              </a:solidFill>
              <a:prstDash val="solid"/>
              <a:round/>
            </a:ln>
          </c:spPr>
          <c:marker>
            <c:symbol val="diamond"/>
            <c:size val="8"/>
            <c:spPr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</a:ln>
            </c:spPr>
          </c:marker>
          <c:val>
            <c:numRef>
              <c:f>汇总!$D$2:$D$96</c:f>
              <c:numCache>
                <c:formatCode>0.0_ </c:formatCode>
                <c:ptCount val="95"/>
                <c:pt idx="0">
                  <c:v>97.5</c:v>
                </c:pt>
                <c:pt idx="1">
                  <c:v>95.833333333333201</c:v>
                </c:pt>
                <c:pt idx="2">
                  <c:v>95.833333333333201</c:v>
                </c:pt>
                <c:pt idx="3">
                  <c:v>95.833333333333201</c:v>
                </c:pt>
                <c:pt idx="4">
                  <c:v>95</c:v>
                </c:pt>
                <c:pt idx="5">
                  <c:v>95</c:v>
                </c:pt>
                <c:pt idx="6">
                  <c:v>93.333333333333201</c:v>
                </c:pt>
                <c:pt idx="7">
                  <c:v>93.333333333333201</c:v>
                </c:pt>
                <c:pt idx="8">
                  <c:v>92.5</c:v>
                </c:pt>
                <c:pt idx="9">
                  <c:v>92.5</c:v>
                </c:pt>
                <c:pt idx="10">
                  <c:v>92.5</c:v>
                </c:pt>
                <c:pt idx="11">
                  <c:v>92.5</c:v>
                </c:pt>
                <c:pt idx="12">
                  <c:v>91.6666666666667</c:v>
                </c:pt>
                <c:pt idx="13">
                  <c:v>91.6666666666667</c:v>
                </c:pt>
                <c:pt idx="14">
                  <c:v>91.6666666666667</c:v>
                </c:pt>
                <c:pt idx="15">
                  <c:v>91.6666666666667</c:v>
                </c:pt>
                <c:pt idx="16">
                  <c:v>91.6666666666667</c:v>
                </c:pt>
                <c:pt idx="17">
                  <c:v>91.6666666666667</c:v>
                </c:pt>
                <c:pt idx="18">
                  <c:v>91.6666666666667</c:v>
                </c:pt>
                <c:pt idx="19">
                  <c:v>90.833333333333201</c:v>
                </c:pt>
                <c:pt idx="20">
                  <c:v>90.833333333333201</c:v>
                </c:pt>
                <c:pt idx="21">
                  <c:v>90.833333333333201</c:v>
                </c:pt>
                <c:pt idx="22">
                  <c:v>90.833333333333201</c:v>
                </c:pt>
                <c:pt idx="23">
                  <c:v>90.833333333333201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89.1666666666667</c:v>
                </c:pt>
                <c:pt idx="28">
                  <c:v>89.1666666666667</c:v>
                </c:pt>
                <c:pt idx="29">
                  <c:v>89.1666666666667</c:v>
                </c:pt>
                <c:pt idx="30">
                  <c:v>88.333333333333201</c:v>
                </c:pt>
                <c:pt idx="31">
                  <c:v>88.333333333333201</c:v>
                </c:pt>
                <c:pt idx="32">
                  <c:v>88.333333333333201</c:v>
                </c:pt>
                <c:pt idx="33">
                  <c:v>87.5</c:v>
                </c:pt>
                <c:pt idx="34">
                  <c:v>87.5</c:v>
                </c:pt>
                <c:pt idx="35">
                  <c:v>86.6666666666667</c:v>
                </c:pt>
                <c:pt idx="36">
                  <c:v>86.6666666666667</c:v>
                </c:pt>
                <c:pt idx="37">
                  <c:v>86.6666666666667</c:v>
                </c:pt>
                <c:pt idx="38">
                  <c:v>85.833333333333201</c:v>
                </c:pt>
                <c:pt idx="39">
                  <c:v>85.833333333333201</c:v>
                </c:pt>
                <c:pt idx="40">
                  <c:v>85.833333333333201</c:v>
                </c:pt>
                <c:pt idx="41">
                  <c:v>85.833333333333201</c:v>
                </c:pt>
                <c:pt idx="42">
                  <c:v>85.833333333333201</c:v>
                </c:pt>
                <c:pt idx="43">
                  <c:v>85.833333333333201</c:v>
                </c:pt>
                <c:pt idx="44">
                  <c:v>85.833333333333201</c:v>
                </c:pt>
                <c:pt idx="45">
                  <c:v>85</c:v>
                </c:pt>
                <c:pt idx="46">
                  <c:v>84.1666666666667</c:v>
                </c:pt>
                <c:pt idx="47">
                  <c:v>84.1666666666667</c:v>
                </c:pt>
                <c:pt idx="48">
                  <c:v>84.1666666666667</c:v>
                </c:pt>
                <c:pt idx="49">
                  <c:v>83.333333333333201</c:v>
                </c:pt>
                <c:pt idx="50">
                  <c:v>83.333333333333201</c:v>
                </c:pt>
                <c:pt idx="51">
                  <c:v>82.916666666666899</c:v>
                </c:pt>
                <c:pt idx="52">
                  <c:v>82.916666666666899</c:v>
                </c:pt>
                <c:pt idx="53">
                  <c:v>82.916666666666899</c:v>
                </c:pt>
                <c:pt idx="54">
                  <c:v>82.083333333333201</c:v>
                </c:pt>
                <c:pt idx="55">
                  <c:v>82.083333333333201</c:v>
                </c:pt>
                <c:pt idx="56">
                  <c:v>81.6666666666667</c:v>
                </c:pt>
                <c:pt idx="57">
                  <c:v>81.6666666666667</c:v>
                </c:pt>
                <c:pt idx="58">
                  <c:v>81.25</c:v>
                </c:pt>
                <c:pt idx="59">
                  <c:v>81.25</c:v>
                </c:pt>
                <c:pt idx="60">
                  <c:v>80.833333333333201</c:v>
                </c:pt>
                <c:pt idx="61">
                  <c:v>80.416666666666899</c:v>
                </c:pt>
                <c:pt idx="62">
                  <c:v>80.416666666666899</c:v>
                </c:pt>
                <c:pt idx="63">
                  <c:v>80.416666666666899</c:v>
                </c:pt>
                <c:pt idx="64">
                  <c:v>79.1666666666667</c:v>
                </c:pt>
                <c:pt idx="65">
                  <c:v>79.1666666666667</c:v>
                </c:pt>
                <c:pt idx="66">
                  <c:v>79.1666666666667</c:v>
                </c:pt>
                <c:pt idx="67">
                  <c:v>78.75</c:v>
                </c:pt>
                <c:pt idx="68">
                  <c:v>77.916666666666899</c:v>
                </c:pt>
                <c:pt idx="69">
                  <c:v>77.916666666666899</c:v>
                </c:pt>
                <c:pt idx="70">
                  <c:v>76.6666666666667</c:v>
                </c:pt>
                <c:pt idx="71">
                  <c:v>76.25</c:v>
                </c:pt>
                <c:pt idx="72">
                  <c:v>75.416666666666899</c:v>
                </c:pt>
                <c:pt idx="73">
                  <c:v>75.416666666666899</c:v>
                </c:pt>
                <c:pt idx="74">
                  <c:v>74.583333333333201</c:v>
                </c:pt>
                <c:pt idx="75">
                  <c:v>73.75</c:v>
                </c:pt>
                <c:pt idx="76">
                  <c:v>73.333333333333201</c:v>
                </c:pt>
                <c:pt idx="77">
                  <c:v>72.083333333333201</c:v>
                </c:pt>
                <c:pt idx="78">
                  <c:v>71.25</c:v>
                </c:pt>
                <c:pt idx="79">
                  <c:v>70.833333333333201</c:v>
                </c:pt>
                <c:pt idx="80">
                  <c:v>70.416666666666899</c:v>
                </c:pt>
                <c:pt idx="81">
                  <c:v>69.583333333333201</c:v>
                </c:pt>
                <c:pt idx="82">
                  <c:v>69.583333333333201</c:v>
                </c:pt>
                <c:pt idx="83">
                  <c:v>69.1666666666667</c:v>
                </c:pt>
                <c:pt idx="84">
                  <c:v>65.833333333333201</c:v>
                </c:pt>
                <c:pt idx="85">
                  <c:v>64.1666666666667</c:v>
                </c:pt>
                <c:pt idx="86">
                  <c:v>63.3333333333333</c:v>
                </c:pt>
                <c:pt idx="87">
                  <c:v>62.916666666665797</c:v>
                </c:pt>
                <c:pt idx="88">
                  <c:v>58.3333333333333</c:v>
                </c:pt>
                <c:pt idx="89">
                  <c:v>57.0833333333333</c:v>
                </c:pt>
                <c:pt idx="90">
                  <c:v>54.5833333333333</c:v>
                </c:pt>
                <c:pt idx="91">
                  <c:v>53.75</c:v>
                </c:pt>
                <c:pt idx="92">
                  <c:v>52.0833333333333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8E-4637-A789-242E2AB711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7073776"/>
        <c:axId val="487072208"/>
      </c:lineChart>
      <c:catAx>
        <c:axId val="487073776"/>
        <c:scaling>
          <c:orientation val="minMax"/>
        </c:scaling>
        <c:delete val="1"/>
        <c:axPos val="b"/>
        <c:majorTickMark val="out"/>
        <c:minorTickMark val="none"/>
        <c:tickLblPos val="none"/>
        <c:crossAx val="487072208"/>
        <c:crosses val="autoZero"/>
        <c:auto val="1"/>
        <c:lblAlgn val="ctr"/>
        <c:lblOffset val="100"/>
        <c:noMultiLvlLbl val="0"/>
      </c:catAx>
      <c:valAx>
        <c:axId val="487072208"/>
        <c:scaling>
          <c:orientation val="minMax"/>
          <c:max val="100"/>
          <c:min val="40"/>
        </c:scaling>
        <c:delete val="0"/>
        <c:axPos val="l"/>
        <c:majorGridlines/>
        <c:numFmt formatCode="0.0_ 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24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87073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5740346975099101"/>
          <c:y val="0.38277541755426697"/>
          <c:w val="0.23788546255506801"/>
          <c:h val="0.301199151578524"/>
        </c:manualLayout>
      </c:layout>
      <c:overlay val="1"/>
      <c:txPr>
        <a:bodyPr rot="0" spcFirstLastPara="0" vertOverflow="ellipsis" vert="horz" wrap="square" anchor="ctr" anchorCtr="1"/>
        <a:lstStyle/>
        <a:p>
          <a:pPr>
            <a:defRPr lang="zh-CN" sz="24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lang="zh-CN" sz="2400"/>
      </a:pPr>
      <a:endParaRPr lang="zh-CN"/>
    </a:p>
  </c:txPr>
  <c:externalData r:id="rId2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02:28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14450 8890 11 0,'0'0'14'15,"0"0"-4"-15,0 0 16 16,0 0 19-16,0 0-27 16,0 0-4-16,44 0-2 15,-37 0 4-15,0 0-2 16,-1 0 2-16,3 0-8 16,-2 0 6-16,2 0-4 0,2 0-2 15,2 0 0 1,1 0-2-16,2 0-2 0,1 0-2 15,-1 0 0-15,1 0 0 16,0 0 0-16,-2 0 0 16,0 0 0-16,-1 0 0 15,-1 0-2-15,-1 0 2 16,3 0-2-16,1 0 2 16,4 0 4-16,2 0-2 15,2 0 2-15,6 0 2 16,0 0 0-16,3 0-2 15,2 0 2-15,-2 0-4 16,0 0-2-16,-4 0 2 16,-3 0-2-16,0 0-2 15,-1 0 2-15,-3 0-2 0,2 0 0 16,-1 0 0-16,0 0 0 16,3 0 0-16,0 0 2 15,3 0-2-15,-1 0 0 16,0 0 0-16,0 0 0 15,-2 0 0-15,1 0 0 16,1 0 0-16,1 0 0 16,2 0 0-16,0 0 2 15,1 0-2-15,1 1 0 16,-1 1 0-16,1 2 0 16,-1 2 0-16,-1-1 2 15,-3 1-2-15,-1-1 0 0,0-2-2 16,-2 0 2-1,2-2 2-15,-3-1-2 0,3 0 2 16,1 0-2-16,-1 0 0 16,1 0 0-16,1 0 0 15,1 0 0-15,1 0 0 16,-1 0 0-16,0 0 0 16,-1 0 0-16,4 0 0 15,2 2 0-15,0-2 2 16,1 0-2-16,4 0 2 15,-2 0-2-15,2 0 0 16,5 0 6-16,-3 0-4 16,0 0-2-16,1 0 16 0,-6 0-12 15,0 0-4 1,-2 0 4-16,1 0 10 16,-3-4-12-16,-1 1-2 0,-2-1 2 15,-2 1 8-15,1 0-8 16,-1 0 0-16,2 0 0 15,-2-1 4-15,-1 0-6 16,-2 1 0-16,1-1 2 16,-4 2-2-16,4-1 0 15,0 3 0-15,1-2 0 16,1-3 6-16,1 0-6 16,-2-4 2-16,1 2 4 15,-1-1-2-15,-3 1-4 16,3 0 0-16,-2 3 0 0,0-1 2 15,-4 3-2-15,-1 2-2 16,0 0 2-16,-1-2 0 16,0 1 0-16,3-1 0 15,-4-2 2-15,-2 1 0 16,0 0-2-16,-3 1 2 16,-1 2-4-16,4 0 2 15,-1 0 0-15,0 0 2 16,-2 0-2-16,-2 0 4 15,-4 0 0-15,1 0-2 16,-5 0 2-16,1 0-4 16,1 0 2-16,-2 0-2 15,-3 0-114-15,0 0-142 0</inkml:trace>
  <inkml:trace contextRef="#ctx0" brushRef="#br0" timeOffset="3915.173">8624 11329 15 0,'21'0'20'0,"-5"0"29"16,5-4-13-16,1 1-22 16,-1 0-10-16,3 3-2 15,0 0 0-15,1 0 0 16,-2 0-2-16,5 0 0 16,1 6 2-16,0 0 0 15,1-2 0-15,5-2 2 0,-1-2-4 16,4 0 4-1,-2 0-2-15,-1 0 2 0,-4 0-2 16,-1 4-2-16,-2 4 0 16,-1 1 0-16,3 1 2 15,1-2 6-15,2-4 18 16,3-1-24-16,4-3 0 16,5 0 10-16,3 0 4 15,4-5-12-15,1-5 16 16,-3-2 4-16,-1 5-10 15,-4 2-2-15,-1 5-6 16,-3 0-4-16,-1 0 2 16,0 0-4-16,-1 0 0 15,2 0 0-15,0 0 2 16,-2-3-2-16,1-1 0 0,-1-4 0 16,1 0 0-16,-1-1 0 15,-1 4 4-15,-1 1-2 16,-2 4-2-16,-3 0 4 15,-2 0 2-15,-3 0-4 16,-3 0 0-16,-2 0 0 16,2 0 0-16,-3 0 0 15,4 0-2-15,0 0 2 16,2 1 0-16,-2 0-2 16,1 2 2-16,-4 0 2 15,-1 0-2 1,-3 0 2-16,-3-1-4 0,1-2 4 0,-2 0-4 15,0 0 2-15,5 0-2 16,0 0 2-16,6 0-2 31,-1 0 4-31,3 0-4 0,-1 0 0 0,-3-1 2 16,-3 0-2-16,-4-1 0 16,-4 2 0-16,0-1 0 15,-3 1 2-15,0 0-2 16,0 0 0-16,-3 0 0 15,0 0 2-15,0 0-2 16,-2 0 0 0,0 0 0-16,1 0 0 0,-3 0 2 15,1 0-2-15,-3 0 2 0,0 0 2 16,1 0 4 0,-1 0-2-16,2 0 2 0,-1 0 4 15,1 0-2-15,-1 0 2 16,-1 0-2-16,0 0 4 15,0 0 4-15,0 0 0 16,0 0 4 0,0 0 4-16,0 0-4 0,0 0-6 15,0 0-2-15,0 0-12 16,0 0 4-16,0 0-6 16,0 0-6-16,0 0 4 15,0 0-42-15,0 0-182 0</inkml:trace>
  <inkml:trace contextRef="#ctx0" brushRef="#br0" timeOffset="5876.27">8436 11279 264 0,'0'0'70'16,"0"0"-52"-16,0 0 38 16,0 0-14-16,0 0-6 15,0 0-10-15,0 0-18 16,7 3-8-16,-4-3 4 16,-1 0 4-16,1 0 6 15,3 0-4-15,-2 0 6 16,4 0 6-16,-1 0-14 15,2 0-6-15,3 0 0 16,0 0 0-16,1 0-2 16,1 0 6-16,-1 0-6 0,2 0 0 15,1 0 2 1,1 0-2-16,4 0 0 0,0 0 0 16,4 0 0-16,2 0 0 15,0 0 0-15,0 1 0 16,-2 2 0-16,-2 0 0 15,-1 0 0-15,-4-2-2 16,-3 2 2-16,1-2 0 16,-1 2 0-16,1 0 0 15,1 2 0-15,5-1 0 16,0 3 0-16,1-1 0 16,1 0 0-16,1-2 0 0,-1-1 2 15,4-2-2 1,-4-1 0-16,-3 0 0 0,0 0 0 15,1 0 2-15,-2 0-2 16,-2 0 0-16,-2 0-2 16,4 5 2-1,-3-1 0-15,1 2 0 0,2-2 2 16,-4 0-2-16,4-2 0 16,-3-1 0-16,0-1 0 15,4 0-2-15,0 0 2 16,0 0 0-16,1 0 0 15,-1 0 2-15,-2-1 0 16,0-4-2-16,1 2 0 16,-1 1 0-16,1-1 4 15,-2 1-4-15,1-1 0 0,3 1 0 16,-2-1 0-16,4 1 2 16,1 1-2-16,2-2 0 15,0 0 0-15,2-2 0 16,3-1 0-16,-1 0 2 15,0 2 0-15,-2 1-2 16,-5 0 0-16,-2 3-2 16,0 0 2-16,-5 0 0 15,2 0 2-15,-2 0-2 16,2 0-4-16,2 0 4 16,4-1 0-16,-2-3 0 15,5 0 0-15,-2 0 0 0,-3-1 2 16,0 1-2-16,-5 3 0 15,-1-2 0-15,-1 3 0 16,-2 0 0-16,0 0 0 16,2 0 0-16,-1 0 0 15,4-1 2-15,4 1-2 16,1-2 0-16,3 1 0 16,3-1 0-16,-2-1 2 15,-1 1-2-15,-4-1 0 16,-1-2 0-16,-2 3 2 15,3-3-2-15,-2 1 0 16,3 0-2-16,1 1 4 0,-1 0-2 16,1 3 2-16,-2 0-2 15,0 0 0 1,-2 0 0-16,-1 0 0 0,-1 0 0 16,-1 0 0-16,-2 0 0 15,4 0 0-15,-2 0 0 16,3 0 0-16,-2 0 0 15,-3 0 0-15,-1 0 0 16,-3 0 0-16,0 0 0 16,0 0 2-16,-1 1 0 15,2 1-2-15,-1-1 0 16,0-1 0-16,3 0 4 16,-5 0 0-16,2 0 2 0,-1 0 8 15,-4 0-10 1,-2 0 2-16,-1 0-4 0,-3 0-2 15,-1 0 8-15,0 0-8 16,0 0 8-16,0 0-8 16,0 0 0-16,0 0-26 15,0 0-148-15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5:29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5240 9632 114 0,'0'0'28'15,"0"0"16"-15,0 0-4 0,0 0-2 16,0 0 8 0,0 0-10-16,82 57 10 0,-70-50-8 15,3 0 0-15,0 0 16 16,3 2-10-16,0 1-4 15,3 3 2-15,1-2-14 16,-1 1-14-16,3-2 0 16,-2-5-14-16,-1-2 6 15,-1-3-6-15,0 0-4 16,-3 0 2-16,4-8 0 16,-2-7-2-16,-2 1-10 15,2-1 12-15,-4-1-4 16,4 5-10-16,2-2 12 0,-1 5 2 15,2 1 2 1,-1 2-4-16,0 4 2 16,-2 1 2-16,0 0 0 0,-2 0 0 15,1 0 2-15,-2 0-2 16,2 9 4-16,-3 2 4 16,1 0 2-16,-2-1-2 15,2-3-8-15,-2-3 0 16,0-2 0-16,-1-2 0 15,1 0-2-15,0 0 0 16,2-6-6-16,2-6 0 16,3 0-4-16,1-1 4 15,1 5 8-15,-2 2 0 16,-2 0 0-16,1 4 0 0,2-1-2 16,2 0 2-1,-1 1 0-15,2 2 2 0,0 0-2 16,-1 0 6-16,-2 0 4 15,-2 0-10-15,-1 0 2 16,-4 0 8-16,3 2-8 16,-1-2-2-16,0 0 2 15,2 0 2-15,4-13-4 16,4-10 0-16,4-9-26 16,2 3 8-16,2 4 16 15,-7 8-72-15,-2 14 68 16,-3 3 4-16,-4 0-4 15,2 5 6-15,-2 7 2 16,2 0 2-16,0 2 12 16,-3-3-12-16,4 2 46 0,-2-3-30 15,-2-3-18-15,0 0 50 16,-5-1-46-16,1-3-6 16,0-3 22-16,0 0-16 15,5 0-6-15,5-16 6 16,6-4 6-16,3-1-6 15,1 4-6-15,-3 8 0 16,-2 9-4-16,-1 0-2 16,-4 9 6-16,0 10 14 15,-2-1-12-15,-5-2 4 0,-1-4 8 16,-2-4-14-16,-4-3 6 16,-4-2-6-16,-3-3 0 15,-2 0 4-15,-1 0-4 16,0 0 2-16,0 1-2 15,2 2-26-15,-1 1-118 16,-1-2-96-16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5:38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16379 9986 202 0,'0'0'136'0,"0"0"-108"16,0 0 24-16,0 0 44 16,0 0-30-16,0 0 0 15,0 0 44-15,-2-5-30 16,2 16-50-16,6 16 68 16,8 10 76-16,-2 2-56 15,-3 1 20-15,-3-3-92 16,0-4-30-16,-1-10-32 15,-1-8-14-15,0-8-192 16,-2-6-80-16,-1-1 76 16,-1-5 90-16,0-9-42 0,0-5-26 15</inkml:trace>
  <inkml:trace contextRef="#ctx0" brushRef="#br0" timeOffset="954.477">16415 9942 23 0,'0'0'24'0,"0"0"13"16,0 0 15-16,0 0-6 16,0 0 0-16,0 0-2 15,0 0-12-15,111-149-14 16,-79 128 0-16,-6 5 8 16,-4 3 0-16,-6 5-10 0,-5 5-8 15,-4 3-6 1,-2 0 0-16,2 0 10 0,-1 3 4 15,1 12 12-15,1 7 28 16,-1 7-2-16,2 8 0 16,0 8-10-16,3 4 16 15,0 5-34-15,0 3 18 16,0-5-4-16,-2-4-36 16,0-10 34-16,-2-8-22 15,-3-9-12-15,-1-9-4 16,-2-3 0-16,-2-6 0 15,0-2-16-15,0-1-14 16,0 0-20-16,-16 0-104 0,-10-1 40 16,-6-13 18-1,-3-3 66-15,-1-3-10 0,5 3 6 16,4 3 16-16,7 4 18 16,6 6 0-16,6 2 2 15,5 1 2-15,3 0-4 16,0-5-2-16,0-4 0 15,3-1 2-15,11-2 2 16,-3-1 0-16,0 2 0 16,1 0 0-16,-6 1 2 15,-2 0-4-15,-2 1 0 16,-2-3 0-16,0-3 0 0,0-4 0 16,-12-3-18-1,-3-1-82-15,4 1 38 0,1 7 42 16,7 8 16-16,3 6 2 15,0 2-6-15,0 0 8 16,0 7 4-16,7 7 10 16,1 1-4-16,-1 2-4 15,-2 5 12-15,-3 3-2 16,-2 8 2-16,0 1-2 16,0 3-12-16,-10-2 4 15,0-3 16-15,-2-5-6 16,5-8-2-16,4-8-4 15,3-7-8-15,0-4-4 16,0 0-38-16,18 0 36 16,7 0 4-16,3-4-2 0,1-2 8 15,-4 1-4-15,-6 3 0 16,-5 2-4-16,-7 0 0 16,-2 0-2-16,-5 0 2 15,0 0-6-15,0 13 6 16,-3 7-14-16,-14 3 14 15,-5 2-12-15,-3-1 0 16,-5-3 0-16,0-2 6 16,-3 0-10-16,2-5 2 15,1 0 4-15,3-3-4 16,6 0 2-16,0 1 8 16,8-4 2-16,3-1-2 0,3-2 0 15,4-4 2 1,3-1-4-16,0 0-60 0,0-1 9 15</inkml:trace>
  <inkml:trace contextRef="#ctx0" brushRef="#br0" timeOffset="1402.845">16473 10425 33 0,'0'0'41'16,"0"0"-15"-16,0 0 6 15,0 0 0-15,0 0 2 16,0 0-8-16,125 47 0 15,-101-42-4-15,0-3-2 16,2-2-8-16,-3 0-2 16,0 0 0-16,-5-2-6 15,-2-5 2-15,-5 2 0 0,-7 0-4 16,0 0-2-16,-4-1 0 16,0 0 0-16,0-1 0 31,-10 1-24-31,-4 2 6 0,-2 3-14 0,-1 0 0 15,1-2 16-15,4-3-18 16,1-2-34-16,5-1 20 16,1 1 15-16,3 4 13 15,1 1 14-15,1 1 6 16,0 2 0-16,0 0 2 0,0-1 8 16,3-1 4-1,6 0 8-15,4-1 3 0,1-3-11 16,0 0-10-16,2-2-4 15,1-1-2-15,2 1 2 16,0-2 0-16,1-1 0 16,0-3-6-16,-15 8-22 15,2-1-37-15</inkml:trace>
  <inkml:trace contextRef="#ctx0" brushRef="#br0" timeOffset="1951.379">17103 9855 136 0,'0'0'90'0,"0"0"-34"16,0 0 28-16,0 0-32 16,0 0-42-16,0 0 16 15,-71 112-4-15,42-63-20 16,2-7 2-16,7-10 2 15,7-9 6-15,7-9-12 16,6-5-42-16,0-2 2 16,0-4-4-16,0 0 28 15,9-2 10-15,1-1 4 16,-1 0-4-16,-3 0 6 16,-3 3 0-16,-1 0 2 15,-2 3-2-15,0 7 0 16,0 3 2-16,0 5 0 0,0 4 16 15,0 3-8-15,-8-1 8 16,2-1-12-16,2-5-6 16,0-7 2-16,4-4-4 15,0-3 2-15,0-1-14 16,0 1 8-16,0 0 6 16,0 4 0-16,5 5 2 15,1 2 0-15,-1 4 2 16,-4-2-4-16,-1-1 0 15,0-5 0-15,0-7-4 16,0-3 4-16,0-4 0 16,2 0-2-16,-2 0-4 0,3 0-4 15,1-3 10-15,3-18 0 16,4-9 8-16,1-11-8 16,3-11-12-16,2-8-10 15,3-14-30-15,-12 43-46 16,-1 0-47-16</inkml:trace>
  <inkml:trace contextRef="#ctx0" brushRef="#br0" timeOffset="2320.086">17219 9829 74 0,'0'0'82'16,"0"0"-10"-16,0 0-20 16,0 0-8-16,0 0 8 15,0 0-18-15,0 0-18 0,-39 89-14 16,33-70-2-16,0-2-10 15,3-4-16-15,3-6-24 16,0-3-10-16,0-4 10 31,3 0 2-31,4 0-56 0,0 0 73 0,-4 0 25 16,-3 0 6-16,0 4 0 16,0 13 33-16,0 8 11 15,0 12 18-15,0 7-16 16,-6 7 2-16,-1 2-4 15,0-1 10-15,4-6-26 16,2-7 12-16,1-8-6 16,0-5-10-16,0-10-2 15,0-5-12-15,0-4-10 0,0-5-6 16,0-2-12-16,0 0-10 16,0-2-2-16,0-20-40 15,4-13 16-15,-2 11-6 16,-1-6-80-16</inkml:trace>
  <inkml:trace contextRef="#ctx0" brushRef="#br0" timeOffset="2497.544">17311 9799 146 0,'0'0'20'0,"0"0"36"15,0 0 8 1,0 0-34-16,0 0-14 0,0 0-2 15,0 0-12-15,21 18-2 16,-19-4-2-16,-2 4-34 16,0-11-98-16,0 2-31 15</inkml:trace>
  <inkml:trace contextRef="#ctx0" brushRef="#br0" timeOffset="2827.723">17307 9948 9 0,'0'0'26'0,"0"0"2"16,0 0 7-16,0 0-7 0,0 0 2 15,0 0-14-15,37 0-10 16,-29 0-4-16,0 13 6 16,-1 11 10-16,-4 5-2 15,-2 7 16-15,-1 3-14 16,0 1-4-16,0 0 4 15,0 3 2-15,0-4 0 16,0 0 2-16,0-8-2 16,0-9-4-16,0-5-10 15,0-9-6-15,0-3-4 16,0-5-14-16,0 0 0 16,0-5-16-16,0-14-4 0,0-6-4 15,-1-8-20-15,-10-1-28 16,2 19-1-16</inkml:trace>
  <inkml:trace contextRef="#ctx0" brushRef="#br0" timeOffset="3168.81">17291 10109 43 0,'0'0'16'0,"0"0"-14"16,0 0 3-16,0 0 5 16,0 0 6-16,0 0 0 15,49-37-6-15,-40 34-6 16,-2 2-4-16,-3 1 0 15,-2 0 0-15,-2 0 6 16,0 0 0-16,0 13 24 0,0 2-14 16,-6-1-16-16,-4 1 6 15,1-5 0-15,1-2-2 16,4-4-2-16,0 0-2 16,4-1 0-16,0 0 0 15,0 0-16-15,0-2 12 16,13 0 4-16,-1-1 0 15,2 0 0-15,0 0-4 16,-6 0-8-16,-5 0 10 16,-1 0-2-16,-2 5 0 15,0 2-20-15,0 4 18 16,-5 3-8-16,-10 2-20 16,-5 1 1-16,2 0 3 0</inkml:trace>
  <inkml:trace contextRef="#ctx0" brushRef="#br0" timeOffset="3492.955">17231 10315 23 0,'0'0'18'16,"0"0"2"-16,0 0-1 16,0 0 5-16,0 0 2 15,0 0-12-15,-12 6-6 16,12-6 2-16,0 0 14 16,0 0 6-16,0 0-6 15,0 0 0-15,0 0-4 16,0-4-2-16,0-2-10 15,8-3 0-15,5 2-4 0,6 2 2 16,2-4-4-16,6 2-2 16,4 1 4-1,4 2-4-15,2 4-2 0,0 0 2 16,2 0 2-16,-8 4-2 16,-2 10 2-16,-5 1 0 15,-2-1 2-15,-4-1 0 16,-3-4 32-16,-4 1-10 15,-3-3-22-15,-2-1 8 16,-3-2-8-16,0-1-4 16,-1 2-4-16,-2-5-78 15</inkml:trace>
  <inkml:trace contextRef="#ctx0" brushRef="#br0" timeOffset="3625.59">17750 10435 390 0,'0'0'0'16,"0"0"-84"-1</inkml:trace>
  <inkml:trace contextRef="#ctx0" brushRef="#br0" timeOffset="11575.228">17919 10310 49 0,'4'-3'27'0,"-2"1"27"15,-1 2-4-15,1 0 4 16,-2 0 4-16,1 0 18 15,1 0-8-15,-2 0-10 16,0 0-2-16,0 0 12 16,0 0-4-16,0 0-8 15,0 3-14-15,-8 13-6 16,-13 6-36-16,-4 8 0 16,-5 2 8-16,-1 2 0 15,-2 0-4-15,3-5 14 16,4-1-18-16,4-3 0 0,3-7 12 15,4-2-12-15,5-8 0 16,5-1 4-16,2-6-4 16,2-1 0-16,1 0-16 15,0 0 8-15,-2 0-14 16,2 0-4-16,0 0-16 16,0 0-82-16,0-5-14 15,9-8 44-15,-2 5-14 16,-2-1-76-16</inkml:trace>
  <inkml:trace contextRef="#ctx0" brushRef="#br0" timeOffset="12050.811">17937 10408 88 0,'0'0'62'0,"0"0"0"0,0 0-6 16,0 0-18-1,0 0 0-15,0 0 0 0,0 0-12 16,0 0-8-16,0 0 2 15,0 0 2-15,0 0 18 16,0 0 8-16,0 0 4 16,0 0 12-16,0 0-4 15,-8 16 6-15,-10 5-62 16,-7 7 10-16,-1 2 16 16,0-2-18-16,2-3 8 15,4-3-6-15,5-8-10 16,5-3-4-16,4-6 4 15,2-1 12-15,2-2-2 16,1-2-4-16,1 0-10 16,0 0 0-16,0 0-10 0,0 0 0 15,0 0-2-15,0 0-18 16,0 0-8-16,0 0-48 16,0 0-74-16,1 0 16 15,5-4-66-15</inkml:trace>
  <inkml:trace contextRef="#ctx0" brushRef="#br0" timeOffset="13195.368">17617 10628 23 0,'0'0'55'16,"0"0"-33"-16,0 0 20 16,0 0-4-16,0 0-10 15,0 0 6-15,0 0-4 16,-3 0-10-16,3 0-4 0,0 0 0 15,0 0 6-15,2-4 0 16,10-1-10-16,1 1 0 16,4-3 6-16,2 2-6 15,0 1-6-15,2-2 8 16,2 3-10-16,-3 2 2 16,0-1 2-16,-2 0-4 15,-2 2-2-15,-1 0 0 16,-4 0-2-16,-4 0 0 15,0 0 0-15,-5 0 8 16,-1 0-2-16,-1 0 0 16,0 0 6-16,0 0 0 15,0 0 2-15,0 0-6 0,2 0-2 16,-2 0-2-16,0-2-4 16,1 1-4-16,2-2-10 15,0-4-22-15,-1 3-64 16,0-2-102-16</inkml:trace>
  <inkml:trace contextRef="#ctx0" brushRef="#br0" timeOffset="13891.01">17974 10281 13 0,'0'0'81'0,"0"0"-5"16,0 0-12-16,0 0-8 16,0 0-8-16,0 0-10 0,0 0-8 15,0 0-10 1,0 0 6-16,0 0 0 0,0 0 0 15,0 0 6-15,0 6 12 16,0 1-10-16,0 6-12 16,-2-1 10-16,0 1 4 15,2-1-6-15,-2-3-8 16,2-1 2-16,0-1-16 16,0-4 14-16,0 0-12 15,0-1 2-15,0-2 6 16,0 0 2-16,0 0 10 15,0 0-10-15,0 0-6 16,0 0-14-16,0 0-4 0,0 0-6 16,0 0-64-1,0 0-176-15,0 0 26 0,0-3-62 16</inkml:trace>
  <inkml:trace contextRef="#ctx0" brushRef="#br0" timeOffset="14611.092">17695 10624 55 0,'0'0'43'16,"0"0"5"-16,0 0 8 0,0 0-18 15,0 0 0-15,0 0 8 16,0 0-26-16,-10 0 2 15,10 0-4-15,0 0-8 16,0 0 2-16,0 0-6 16,0 0 2-16,0 0-4 15,0 0-4-15,0 0 0 16,0 0-2-16,0 0 2 16,7-2 4-16,9 2 4 0,3-3 4 15,0 1-6 1,0-1-6-16,-4 0 8 0,-2 0-4 15,-5 2 4-15,-2 1 2 16,-2 0 0-16,-2 0-4 16,-1 0 8-16,-1 0 2 15,2 0 4-15,-2 0 4 16,0 0 6-16,0 0 8 16,0-2 0-16,0 2-4 15,0-1-30-15,0 1-4 16,0-4-6-16,4-6-24 15,-3 6-134-15,4-4-98 16</inkml:trace>
  <inkml:trace contextRef="#ctx0" brushRef="#br0" timeOffset="16714.484">16109 10393 110 0,'0'0'42'0,"0"0"14"15,0 0-6-15,0 0-20 16,0 0 4-16,0 0 8 16,0 0-12-16,0-5-8 0,0 5 0 15,0 0 6-15,0-1 8 16,0 0-6-16,0-4-4 15,-9-2-8-15,-9 1-18 16,-7 2 0-16,1 4-18 16,-5 0-22-16,4 3 28 15,1 13 10-15,2 4-4 16,4-1 0-16,2 4 6 16,0-1-12-16,5 3 12 15,2-3 2-15,6 2-2 16,3-1-12-16,0-2-4 15,0-2-4-15,0 1 14 16,7-3-2-16,2-3 4 16,3 1 2-16,0-2 2 15,0 3 2-15,-2 2 0 0,0 2-2 16,-2 1-2-16,-3 2-8 16,-4 3 0-16,-1 3 6 15,0-1-20-15,-1 0 24 16,-14 1-12-16,1-4 12 15,-2-4 2-15,1-3 0 16,2-5 4-16,4-6-4 16,6-4 0-16,1-3-2 15,2 0-14-15,0 0-22 16,0 0-10-16,0 0 30 16,0 0 16-16,3-1 0 15,2 1 0-15,-1 0 0 0,-1 0-6 16,0 0 6-1,1 0 0-15,-1 1 0 0,1 8-2 16,-1-1 0-16,0 2 2 16,0 0 0-16,0 1 8 15,0 1-6-15,1 0 4 16,0-1 2-16,-2-1 4 16,1 3 0-16,-2-1-4 15,4 5 0-15,-1 6 0 16,1 4-2-16,0 8 18 15,-2 8-8-15,-1 6-2 16,-2 6 10-16,0 4 10 16,0 3-16-16,0 2 2 15,0 1 0-15,0 5-8 16,0 6-4-16,0 2-8 0,0-2 22 16,0-7-16-16,0-5 0 15,0-7 4-15,0-5-6 16,0-9-2-16,0-4 2 15,2-9-2-15,2-3 0 16,2-3 0-16,-1-4-4 16,1-5 2-16,-2-1-2 15,2-4 0-15,-3-4 2 16,0-2-12-16,-1-1 2 16,-1-3-10-16,-1 0 8 0,0 0-4 15,2 0-2 1,1 0-18-16,4-10-68 0,-2-1 20 15,2-5-135-15</inkml:trace>
  <inkml:trace contextRef="#ctx0" brushRef="#br0" timeOffset="22803.832">11621 11324 3 0,'-9'11'30'0,"0"-1"35"0,1 0 21 16,1-3-12-16,3 0-4 16,1-3 16-16,1-1-4 15,1-1 14 1,-1-1 14-16,2-1 4 0,0 0-4 16,0 0-28-16,0 0-72 15,0 0-10-15,0 0-46 16,3 0-18-16,18-7 42 15,5-10 22 1,5-7 22-16,6-9 10 0,-1-6-4 16,4-6-4-16,1-2 14 15,-1 1-34-15,-6 3 2 16,-7 8-6-16,-7 9 0 16,-9 8 6-16,-6 10 4 0,-5 4-10 15,0 4 22 1,0-2 14-16,0 2 26 0,0 0-4 15,0 0 102-15,-2-1-58 16,-2 1-28-16,2 0 44 16,2 0-50-16,0 0-58 15,0 0-10-15,0 0-52 16,0 0-34-16,0 20-14 16,3 15 100-16,14 16 100 15,7 9-58-15,3 2-32 16,1 1 40-16,3-10-6 15,1-5 8-15,-3-11-16 16,0-7-28-16,-1-8-8 0,-7-7 0 16,-2-2 0-16,-6-6 0 15,-5-3-8-15,-3-1-18 16,-5 0-80-16,0 0-244 16,0 3-164-16,-9-5 134 15,-6 2 42-15</inkml:trace>
  <inkml:trace contextRef="#ctx0" brushRef="#br0" timeOffset="23594.497">11661 11637 236 0,'0'0'42'0,"0"0"-24"16,0 0 20-16,0 0-36 16,0 0 28-16,0 0 82 15,-1 71-10-15,2-32-38 16,-1 2 4-16,0 0-20 16,0-4 16-16,0-9-6 15,0-7 18-15,0-10-56 16,2-5-20-16,1-3-10 15,3-3-28-15,1 0 4 0,7 0-12 16,-2-13-98-16,0-12 68 16,1-6-6-16,-2-2 0 15,-4 5 32-15,-3 7 10 16,-1 8 30 0,-3 7 10-16,0 5 0 0,2 1 4 15,-2 0-4-15,0 0-10 16,1 0 10-16,-1 0 10 15,2 0 4-15,1 0 18 16,-2 4-2-16,2-2-8 16,0-2-10-16,2 0-8 15,4 0-4-15,1-2-8 0,2-16-10 16,3-4 18-16,-3-5-26 16,0 0-20-16,-3 3 0 15,-3 2 26 1,-2 6-32-16,-2 6 46 0,-2 7 6 15,1 3 0-15,-1 0 0 16,0 0 0-16,0 0 30 16,0 10 20-16,0 3-14 15,0-3-4-15,2-3-6 16,1-3-12-16,3-1-14 16,0 1-2-16,3-3-4 15,1-1 0-15,5 0 0 16,-1 0-18-16,2 0 18 15,-4-4 6-15,0 4 0 16,-3 0 0-16,-5 0-12 0,-2 3 12 16,-2 14 14-16,0 8 2 15,0 5 22-15,-8 8-2 16,-11 0-4-16,-2 4 4 16,-3-1-4-16,0-3-10 15,-1-5-8-15,5-8-8 16,3-6-6-16,4-10-2 15,3-9-34-15,4 0-120 16,6-2-62-16</inkml:trace>
  <inkml:trace contextRef="#ctx0" brushRef="#br0" timeOffset="23793.964">11906 11857 128 0,'0'0'30'16,"0"0"22"-1,0 0 24-15,0 0-24 0,0 0 26 16,0 0 8-16,0 0-48 16,155 92-24-16,-134-81-14 15,2-5 0-15,-1-6-8 16,-2 0-20-16,-15-3-132 16,-2-10-72-16</inkml:trace>
  <inkml:trace contextRef="#ctx0" brushRef="#br0" timeOffset="24011.382">12197 11665 206 0,'0'0'44'0,"0"0"-38"16,0 0 34-16,0 0-18 15,0 0 0-15,0 0 24 16,148-28-16-16,-119 24-8 15,-3 1-8-15,-7 1-12 16,-5-1 2-16,-4 1-4 16,-8 2-2-16,-2 0-28 15,0 0-130-15</inkml:trace>
  <inkml:trace contextRef="#ctx0" brushRef="#br0" timeOffset="24235.786">12215 11743 246 0,'0'0'44'0,"0"0"-24"15,0 0 56-15,0 0-40 16,0 0 0-16,0 0 22 16,-36 246-12-16,30-232-30 31,2-5-10-31,-2-5-6 0,-2-4-8 0,-4 0-54 0,2 0-130 15,1-15 66 1,2-6-21-16</inkml:trace>
  <inkml:trace contextRef="#ctx0" brushRef="#br0" timeOffset="24347.485">12179 11864 37 0,'0'0'55'0,"0"0"-13"0,0 0-6 15,0 0-8-15,0 0-12 16,0 0-14-16,208-82-2 15,-192 82-4-15,-16 0 2 16,0 0-110-16</inkml:trace>
  <inkml:trace contextRef="#ctx0" brushRef="#br0" timeOffset="24727.517">12255 11957 206 0,'0'0'36'0,"0"0"-28"16,0 0 44-16,0 0-36 15,0 0 10-15,0 0 34 16,-4 61-40-16,4-61-20 16,0 0-6-16,0 0-14 15,0-7-18-15,10-13-4 16,8-2 38-16,3-2 4 15,6 2-8-15,3 9 2 0,-2 3 2 16,2 7-4-16,-2 3 8 16,-6 0 0-16,-2 4 6 15,-5 9-2-15,-6 2 4 16,-6 5 4-16,-3 0 12 16,0 0 16-16,0-1 8 15,-12-3 14-15,-4-2 0 16,-7-1 0-16,-4-8-42 15,-3-5-20-15,-3 0-16 16,20-4-112-16,1-9-86 16</inkml:trace>
  <inkml:trace contextRef="#ctx0" brushRef="#br0" timeOffset="26895.195">16494 11782 78 0,'0'0'78'0,"0"0"-64"15,0 0 32-15,0 0-18 16,0 0-18-16,0 0 2 15,0 0 4-15,6 0-10 16,-6 0-4-16,0 0 4 16,0 0-2-16,0 0 2 15,0 0-2-15,0 0 2 16,0 0 6-16,0 0 4 16,0 0 4-16,0 0 2 15,0 0 0-15,0 0-6 0,0 0-2 16,0 0-6-16,0 0-4 15,0 0-4-15,0 0 0 16,0 0-2-16,0 0-4 16,0 0 4-16,0 0 0 15,0 0-4-15,0 0-18 16,0 0-158-16</inkml:trace>
  <inkml:trace contextRef="#ctx0" brushRef="#br0" timeOffset="28023.18">16600 11636 152 0,'0'0'58'0,"0"0"-14"16,0 0 20-16,0 0-20 16,0 0-2-16,0 0 0 15,0 0-24-15,-90 168-14 16,57-131 0-16,2 1-2 15,1-9-2-15,3-5 2 16,5-7-2-16,9-7 0 16,0-4 0-16,5-4 0 15,3-2-2-15,1 0 2 0,1 0 0 16,1 0 0-16,2 0 0 16,0 0 22-16,0 0-6 15,0 0-4-15,0 0-12 16,0 0 0-16,0 0-2 15,0 0-10-15,0 0 0 16,0 0 10-16,17 0 2 16,4 0 0-16,5-1 6 15,4-6-6-15,6 0 10 16,2 1-6-16,0-1-4 16,-1 1 6-16,-7 3-4 15,-7 2-2-15,-7 1-2 0,-7 0 2 16,-4 0 0-16,-4 0 2 15,2 0 0-15,-3 0 4 16,0 0-6-16,0 0-10 16,0-1-52-1,-12-8-68-15,-1-3 6 16,-4-4 52-16,1-1 4 0,-2 0 39 16,3 3 29-16,2 6 14 15,5 3 33-15,4 4 3 16,4 1-4-16,0 0 10 15,0 0-30-15,0 0-20 16,0 3 0-16,0 11 26 16,6 6 16-16,3 7-6 0,1 5 0 15,-1 8-12-15,0 2-4 16,-3 3-2-16,1-3-10 16,-4-5-2-16,0-8 10 15,0-11-4-15,-1-9 10 16,-2-5-20-16,0-2 8 15,0-2 6 1,0 0 10-16,0 0-32 0,-14 0-22 16,-5-8-28-16,-3-9 34 15,-1-3 2-15,4-3-10 16,1 3 8-16,7 4 2 16,5 3 10-16,6 5-4 0,0-1 8 15,0-1-4-15,8 0 0 16,7-1 4-1,1 1 4-15,-1 2-4 16,2-2 2-16,-4-1 2 0,2-1-2 16,-1 0-2-16,0-7 0 15,-2-4-12-15,-7 14-132 16,-2-2-76-16</inkml:trace>
  <inkml:trace contextRef="#ctx0" brushRef="#br0" timeOffset="28364.183">16695 11708 61 0,'0'0'89'16,"0"0"-59"-16,0 0 30 0,0 0-10 15,0 0-10-15,0 0 18 16,0 0 0-16,12 139-30 16,-12-132-16-16,0-4-2 15,0-3-2-15,0 0-4 16,0 0-4-16,0 0-6 15,0 0-50-15,0-16 56 16,7-2 6-16,3 0-2 16,0 3-2-16,3 5-4 15,-1 3 2-15,-2 4-8 16,0 0 2-16,-1 3 0 16,-3 0 6-16,0 0 6 15,-1 0 0-15,-1 0-2 0,-1 6 0 16,0 5-2-16,0 2 4 15,-2 2-6-15,-1 2 0 16,0 0-48-16,0-3-78 16,0-11-12-16</inkml:trace>
  <inkml:trace contextRef="#ctx0" brushRef="#br0" timeOffset="28710.256">16706 12059 49 0,'0'0'59'0,"0"0"-31"16,0 0 38-16,0 0-14 16,0 0-24-16,0 0-2 0,-9 35-26 15,9-35-2 1,0 0 0-16,13-5-16 0,1-9 16 16,2-2-16-16,0 1-8 15,1 2-18-15,-4 1 16 16,-1 5 24-16,-1 5 2 15,-2 2 0-15,-2 0 2 16,3 0 8-16,-1 4 6 16,-1 10 6-16,1 3 0 15,-3 0 12-15,-2-1 12 16,-4-3 4-16,0-1-4 16,0-1-8-16,0-3-4 0,0 0-12 15,0-3-12-15,-3-2-8 16,-1-3 0-16,1 0-36 15,2 0-194-15</inkml:trace>
  <inkml:trace contextRef="#ctx0" brushRef="#br0" timeOffset="28963.58">16995 11658 29 0,'0'0'129'16,"0"0"-107"-16,0 0 22 0,0 0-2 16,0 0-6-1,0 0 8-15,15 132-2 0,-15-108-18 16,0-8-18-16,0-9-2 16,0-5-4-16,2-2 0 15,-2 0-2-15,0 0-2 16,0 0-46-16,0-13-90 15,0-8 38-15,0 10 13 16</inkml:trace>
  <inkml:trace contextRef="#ctx0" brushRef="#br0" timeOffset="29326.611">17059 11583 21 0,'0'0'42'0,"0"0"9"0,0 0-1 16,0 0-8-16,0 0-8 15,0 0 16-15,67-21-38 16,-57 21 2-16,0 0 8 16,0 9 8-16,1 8-10 15,-1 5 0-15,-2 5 0 16,-2 4 4-16,-2 3 0 16,-1 1-2-16,-1 3 2 15,-2-2-4-15,0-4-8 16,0-6-6-16,0-9 0 15,2-7-4-15,-2-6-2 16,0-3-4-16,0-1 4 16,0 0 0-16,0 0-6 0,0 0-76 15,-4-4 4-15,-9-7 42 16,-4-2-8-16,1-4-18 16,-5-2 16-16,1-1 10 15,3-3-42 1,0 2 17-16,10 5 37 0</inkml:trace>
  <inkml:trace contextRef="#ctx0" brushRef="#br0" timeOffset="29458.257">17064 11735 0 0,'0'0'9'16,"0"0"1"-16,0 0 0 15,0 0-2-15,0 0 14 16,0 0 3-16,43-36 7 16,-37 35-20-16,-3-2-6 0,-3 0-4 15,0 0-2-15,0-2-16 16,0-4-22-16,0-1-35 15</inkml:trace>
  <inkml:trace contextRef="#ctx0" brushRef="#br0" timeOffset="29741.045">17064 11606 9 0,'0'0'16'16,"0"0"2"-16,0 0 0 0,0 0-5 15,0 0-5-15,0 0-4 16,24 90-2-16,-24-64 4 15,0 2 0-15,0 0 0 16,-5-1 2-16,-8-2 0 16,-1-5-2-16,3-6 2 15,0-4 0-15,2-4 4 0,4-3-6 16,1-2-2-16,4-1 2 16,0 0-6-16,0 0-4 15,7 0 2-15,9 0 2 16,3-3-6-16,0-2 12 15,1 0-4-15,-4 1 2 16,-3 1-4-16,-11 2 0 16,-2 1-94-1</inkml:trace>
  <inkml:trace contextRef="#ctx0" brushRef="#br0" timeOffset="29975.932">17104 11900 228 0,'0'0'10'15,"0"0"20"-15,0 0 6 16,0 0-20-16,0 0 2 16,0 0 8-16,-58 121-20 15,54-107-4-15,1-5-2 16,3-4-2-16,0-2-4 15,0-3-28-15,0 0-8 16,10-3-112-16,-4-5 45 16</inkml:trace>
  <inkml:trace contextRef="#ctx0" brushRef="#br0" timeOffset="30294.082">17153 11945 9 0,'0'0'38'0,"0"0"29"0,0 0 15 0,0 0-24 0,0 0-2 15,0 0-36-15,-3 22 0 16,-6-6-10-16,-6 2 0 16,2 3-4-16,0 2-2 15,-1-2-4-15,4-1 2 16,2-5 0-16,4-5-2 16,1-4 0-16,1-5 0 15,2-1 0-15,0 0-4 0,0 0-16 16,0 0 8-16,14 0 10 15,4-3 0-15,2-5 2 16,0 1 6-16,-1-2-6 16,-4 3 2-16,0 1 2 15,-4 3-4-15,-2 0 0 16,-2-1-2-16,0-1 2 16,-7 1-82-16,0-1-56 15</inkml:trace>
  <inkml:trace contextRef="#ctx0" brushRef="#br0" timeOffset="30450.662">17240 12004 29 0,'0'0'101'0,"0"0"-91"0,0 0 18 16,0 0-6-16,0 0-20 15,0 0 2-15,0 0-4 16,10 47-4-16,-10-46-48 15</inkml:trace>
  <inkml:trace contextRef="#ctx0" brushRef="#br0" timeOffset="30965.796">17146 12161 31 0,'0'0'95'0,"0"0"-83"0,0 0 36 0,0 0 4 15,0 0-22-15,0 0 14 16,7 96-8-16,-4-89-20 16,-3-2-6-16,2-3-4 15,-2-2 6-15,0 0-2 16,0 0 4-16,0 0-6 16,0 0-8-16,-14 0-12 15,-5 0 4-15,-2 0-12 16,-2-6-4-16,1 2-6 15,0 1 26-15,7 3 4 16,-1 0-4-16,5 0 4 16,3 0 4-16,1 4-4 0,6-1 2 15,-1-3-2-15,2 0 0 16,0 0-18-16,0 0-10 16,15-10-52-1,2-4 34-15,2-1 38 0,5 3 6 16,-3 2-4-16,6 3 2 15,-2 3 4-15,2 2 2 16,1 1 2-16,-3 1-2 16,0 0 0-16,-2 0 4 15,-2 0 16-15,-4 4 12 16,-3 6 0-16,-3-1 6 16,-1-1-6-16,-5-2 0 15,-1-2-4-15,-2 1-10 16,-2-4-10-16,1 0-8 0,1-1-2 15,2 0-4-15,-2 0-70 16</inkml:trace>
  <inkml:trace contextRef="#ctx0" brushRef="#br0" timeOffset="31455.806">17729 12073 134 0,'0'0'102'0,"0"0"-98"16,0 0 36-16,0 0 0 16,0 0-30-16,0 0-4 15,0 0-4-15,50 31-2 16,-46-21 0-16,-4-6-40 15,0 0-158-15</inkml:trace>
  <inkml:trace contextRef="#ctx0" brushRef="#br0" timeOffset="31650.284">17783 12302 256 0,'0'0'26'15,"0"0"-12"-15,0 0 62 16,0 0-38-16,0 0-22 16,0 0 0-16,35 49-14 15,-25-49-2-15,-1 0-18 16,-8 0-98 0,-1 0-161-16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6:26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13558 7810 39 0,'0'0'8'16,"0"0"33"-16,0 0 27 15,0 0-22-15,0 0-4 16,0 0 2-16,0 0-8 15,10 0-6-15,-10 0 2 16,0 0 0-16,0 0 0 16,0 0 0-16,0 0-12 15,0 0-10-15,0 0-2 16,1 0-4-16,-1 0-2 16,0 0 6-16,0 0 4 0,0 0 8 15,0 0 36-15,0 0 32 16,0 0 64-16,-17 0 16 15,-7 4-152-15,-9 9-12 16,-9 6-4-16,-11 6 6 16,-12 6-6-16,-9 7 0 15,-7 4 0-15,-2 2 6 16,5-2 4-16,4-6-4 16,9-4-6-16,9-7 18 15,9-5 6-15,7-3 26 16,6-5 8-16,11-5 12 15,9-3 20-15,8-1 34 16,6-3-58-16,0 0-48 0,0 0-18 16,0 0-68-16,0 0-28 15,4 0-58-15,18 0 132 16,8-3 14 0,5-8 8-16,8-2 0 0,6-4 0 15,8-2 0-15,4-3 0 16,5-3 0-16,2-2-6 15,1-2-8-15,-1 3 2 16,-5 0 4-16,-9 5 2 16,-6 3-26-16,-11 4 24 15,-6 4-16-15,-7 3 18 16,-6 3-18-16,-6 1 18 16,-5 1 0-16,-4 2 6 0,-3 0 0 15,0 0 0-15,0 0 6 16,0 0 6-16,0 0 6 15,0 0 0-15,0 0 14 16,0 0 2-16,0 0 6 16,0 0 16-16,-7 0-34 15,-5 0-6-15,-1 9-10 16,-3 1 2-16,-1 1 8 16,-5 4-16-16,-6 5 0 15,-9 6 8-15,-5 5-2 16,-10 7 10-16,-7 6-8 15,-10 3 0-15,-4 4-8 0,-3 0 14 16,4-3-6-16,9-7 16 16,14-10 0-16,18-10 34 15,13-10 34-15,9-6-8 16,8-3 30-16,1-2-36 16,0 0-6-16,0 0-19 15,0 0-53-15,0 0 0 16,0 0-27-16,0 0-35 15,0 0 18-15,0 0-26 16,0 0 18-16,0 0-10 16,0 0 2-16,0 0 60 15,8 0 0-15,6-2 18 16,7-10-18-16,4-2 0 16,8-2 18-16,6-6-10 0,6 0-8 15,10-5 8-15,6-1-8 16,6-5 0-1,6 1-26-15,-1-2-16 0,-4 0-50 16,-3 4-60-16,-10 5 40 16,-9 4 56-16,-12 5 2 15,-7 5-14-15,-13 5 44 16,-7 5 6-16,-5-1 18 16,-2 2 6-16,0 0 0 15,0 0 24-15,0 0-18 16,0 0 6-16,0 0 8 15,0 0-20-15,0 0-6 16,0 0-6-16,0 0-414 0,0 0-34 16</inkml:trace>
  <inkml:trace contextRef="#ctx0" brushRef="#br0" timeOffset="3425.055">12806 11292 384 0,'-26'6'18'16,"4"6"102"-16,-3 5 12 31,-5 4-80-31,-3 6 22 0,-6 5 58 0,-3 4-46 15,-4-1-50-15,-3 1-20 16,-3-4-16-16,1-5 28 16,9-4-28-16,6-6 6 15,10-4 6-15,9-7-6 0,8-2 6 16,6-3-12-16,2 1 0 16,1-2-6-1,0 0-30-15,0 0-2 0,0 0-18 16,0 0-22-16,3 0 44 15,10 0 26-15,4 0 16 16,2 0-4-16,0-3-4 16,4-1 16-16,3-2-6 15,4-2-6-15,5-4 0 16,2 1-4-16,1-5 0 16,4-1 0-16,0 2 0 15,1-1 8-15,-1 1 0 16,-1 0-2-16,-2 4-2 15,-1 1-4-15,-2 2 0 16,-5 3 0-16,-4 0 0 0,-7 3 10 16,-4 2-6-16,-7-2 0 15,-4 2 6-15,-1 0-4 16,-3 0-6 0,1 0 24-16,-2 0-10 0,1 0 18 15,-1 0 12-15,0 0 16 16,0 0 18-16,0 0-10 15,0 0-10-15,0 0 26 16,0 0-46-16,0 0 26 16,0 0-6-16,0 0-24 15,0 0 26-15,0 3-10 16,-8 12 2-16,-14 10-52 16,-6 7 0-16,-5 3 0 0,-1 0 26 15,3-1-16-15,5-6-20 16,6-5 20-16,4-5-10 15,6-6 8-15,3-2-8 16,4-8 18-16,3-2-18 16,0 0-8-16,0 0-2 15,0 0-24-15,0 0-10 16,0 0-8-16,0 0-40 16,0 0-8-16,9 0 84 15,15-12 16-15,8-7 0 16,7-4 0-16,7-3 0 15,1 1 32-15,-1-1-32 16,-3 3 26-16,-7 4-26 16,-3 1 8-16,-5 2-8 0,-2 0 0 15,-4 3-90 1,-3 5-462-16,-19 8 138 0,0 0 14 16</inkml:trace>
  <inkml:trace contextRef="#ctx0" brushRef="#br0" timeOffset="6037.3">18733 11222 230 0,'0'0'74'0,"0"0"-52"15,0 0 24-15,0 0 18 16,0 0-2-16,0 0 30 0,0 0-10 15,3-5-30-15,-3 5-32 16,0 6-4-16,0 10 10 16,0 4-6-16,-6 7 2 15,-3 5 0-15,-4 6-14 16,-4 7 4-16,0 1-8 16,0-4-4-16,2-5 8 15,5-10-4-15,4-11 2 16,1-6-2-16,1-4-4 15,4-5 8-15,0-1-8 16,0 0-4-16,0 0 4 16,0 0-18-16,0 0 2 15,0 0-4-15,0 0 20 16,18-6 4-16,3-6 4 16,1-3-4-16,8-5 34 0,1-4-26 15,3-2-12 1,1 3 14-16,-4 1-14 0,-3 1 0 15,-2 4 4-15,-2 2 0 16,-5 2 10-16,-2 3-14 16,-4 3 6-16,-4 0 12 15,-3 3-12-15,0 1 14 16,-2 1 0-16,-1 2 2 16,-1-1 10-16,-2 1-14 15,0 0 12-15,0 0 20 0,0 0 14 16,0 0 44-1,0 0-24-15,0 0-30 0,0 0 20 16,0 0-32 0,0 0-26-16,0 0 0 0,0 0-8 15,0 0 18-15,0 0 0 16,0 0-26-16,0 0 52 16,0 0-18-16,0 0 0 15,0 0 36-15,0 3-44 16,0 14 36-16,0 7-34 15,0 2-12-15,0-1 12 16,0-4-28-16,0-4 0 16,-2-5-10-16,2-1 20 15,0-2-10-15,0-2 0 16,0-3 0-16,0-2 0 0,0-2 0 16,0 0-10-1,0 0 10-15,0 0 0 0,0 0 0 16,0 0-8-16,0 0 16 15,0 0-26-15,0 0 18 16,0 0-8-16,0 0 0 16,0 0-28-16,0 0 36 15,0 0-36-15,0 0-8 16,0 0 28-16,0 0 16 16,0 0 8-16,0 0-8 15,0-6 8-15,3-1 2 16,5-3-10-16,4-5 0 0,4-5-18 15,6-4 26-15,5-5-8 16,8 0 0-16,3-1-26 16,4 2-8-16,1 0 34 15,-2 4 0-15,-7 3 8 16,-6 4 2-16,-4 6-10 16,-9 2 0-16,-3 5-10 15,-6 3 2-15,-4-1 8 16,-2 2 0-16,0 0 34 15,0 0 2-15,0 0 8 16,0 0 0-16,0 0 0 16,0 0-26-16,0 0-18 15,0 0 0-15,0-3-186 16,0 1-594-16,0-1 94 16</inkml:trace>
  <inkml:trace contextRef="#ctx0" brushRef="#br0" timeOffset="11880.699">12109 14832 39 0,'0'0'49'16,"0"0"5"-16,0 0-22 15,0 0-12-15,0 0 6 16,0 0 2-16,61-292 6 16,-56 281 0-16,-2 4-4 15,-2 2 8-15,2 0 10 16,-2-2 2-16,2-2-4 16,0-1-6-16,0-1-2 15,2 2 2-15,0 2-20 0,-4 3-2 16,2 3-6-16,-3 1-4 15,0 0 8-15,0 0 10 16,0 0 10-16,0 0 24 16,0 0 2-16,0 0 12 15,5 1-12-15,3 21 18 16,3 14 62-16,7 17-54 16,-2 14-28-16,5 7-38 15,0 5-14-15,0-2 16 16,-2-4-16-16,-4-8 0 15,-2-9 0-15,-3-13 0 0,-1-5 0 16,1-10-8 0,-1-5-8-16,-2-6 8 0,1-6 0 15,-4-5 0-15,1-6 0 16,-4 0 8-16,-1 0-8 16,0 0 8-16,0-1 8 15,-6-17 68-15,-16-7-84 16,-8-6-16-16,-4-6 16 15,-5-2-34-15,-6-2 8 16,2 1-46-16,-2 1-12 16,5 5 16-16,4 7-2 15,8 9 24-15,7 8 46 16,10 4-8-16,5 5 8 16,3-1 0-16,1 1 0 15,0 1-12-15,2-4-26 0,0-5-22 16,4-4 12-16,17-5 26 15,8-3 12-15,4 1-6 16,3 2 12-16,2 0-2 16,1 1 6-16,0 1-4 15,1 1 0-15,-1 2 4 16,-5 3 0-16,-7 4 0 16,-8 3 0-16,-5 3-6 15,-8 0 6-15,-5 0 0 16,-1 0 14-16,0 0 38 15,0 5 112-15,-16 22 152 16,-13 14-300-16,-11 12 0 0,-2 12-6 16,-5 3-10-16,0 0 8 15,4-6-8-15,6-12 0 16,10-10 8-16,10-17-8 16,11-14 8-16,2-4-8 15,4-5-42-15,0 0 34 16,0 0-72-16,0 0-62 15,0-2-132-15,7-17 4 16,1 5 50-16,4-3-22 16</inkml:trace>
  <inkml:trace contextRef="#ctx0" brushRef="#br0" timeOffset="12799.291">13094 15068 222 0,'0'0'54'0,"0"0"-10"0,0 0 38 0,0 0-66 15,0 0-8-15,0 0-2 16,31-256 2-16,-3 187 2 16,4 3-4-16,-2 4 2 15,-2 9-6-15,-4 11 0 16,-5 9 2-16,-4 11-4 16,-4 8 0-16,-5 7 4 15,-2 6 0-15,-3 1 16 0,-1 0 12 16,5 0-20-16,1 12 4 15,3 19 14-15,3 16 8 16,-2 12 4-16,1 9 4 16,-1 5 0-16,1 3-10 15,-2-5 6-15,1-5-16 16,-3-8-10-16,-1-10-16 16,0-6 10-16,-1-6-10 15,1-5 4-15,-2-9 0 16,2-6-4-16,-3-8 8 0,2-3 0 15,-4-4 2 1,1-1 12-16,-2 0-2 0,0 0 96 16,-12-4 42-16,-15-15-158 15,-11-3 0-15,-8-6-26 16,-6-8-70-16,-5-5 6 16,2 0-20-16,9 5 0 15,15 3 62-15,10 5 36 16,9 1 12-16,6 2-10 15,6 1 2-15,0 2-14 16,1 2 8-16,22-3 2 16,7-1 8-16,7-2 4 15,3 4 2-15,2 2 0 16,-3 5-2-16,-5 2 0 0,-4 3 0 16,-6 4 0-16,-8 6 0 15,-2 0 4-15,-8 0-4 16,-5 16 18-1,-1 15 30-15,-4 14 84 0,-23 15-88 16,-11 7 24-16,-11 8 30 16,-10 5-24-16,-7-1-36 15,-6-8-38-15,2-21-52 16,46-50-374-16,3 0-140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6:49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6147 12864 326 0,'0'0'56'0,"0"0"-26"0,0 0 40 15,0 0 34-15,0 0 42 16,0 0 80-16,-49-5-8 15,38 5-88-15,-8 0-64 16,-6 9-44-16,-6 7-22 16,-4 8 0-16,-1 4 8 15,-3-3 16-15,1-2 6 16,-1 0-30-16,3-4 24 16,5-4-16-16,4-1-8 15,12-7 8-15,5-1 0 16,5-6-16-16,4 0 0 15,1 0-32-15,0 0 10 16,0 0-32-16,4 0-10 0,17-13 58 16,9-3 6-16,3-7 8 15,4-4 8-15,5-3 0 16,4-3 6-16,3 0 0 16,7 2-8-16,-1 3 24 15,-5 6-30 1,-9 6 0-16,-8 4-8 0,-11 4 0 15,-7 1 8-15,-5 4 0 16,-4 0 0-16,-3 3 0 16,-3 0 0-16,0 0 8 15,0 0 14-15,0 0-6 16,0 0 6-16,0 0-22 0,0 0 0 16,0 0-38-16,6-1-216 15,-3-2-262-15,4-4 86 16</inkml:trace>
  <inkml:trace contextRef="#ctx0" brushRef="#br0" timeOffset="656.769">7266 11073 63 0,'0'0'7'15,"0"0"15"-15,0 0 32 16,0 0 20-16,0 0 6 16,0 0-22-16,0 0-28 15,-34-2-8-15,18 2 6 16,-7 9 4-16,-7 6-4 16,-8 9-8-16,-4 4-14 15,1 1-2-15,10-8 16 16,12-10 34-16,13-8 22 0,6-3-76 15,0 0-2 1,0 0-42-16,0 0 44 0,9-3 0 16,13-9 6-16,8-10 0 15,4-3-4-15,-1-3 2 16,1-5-4-16,-1-2 0 16,0-3 0-16,1-5-24 15,5-3-64-15,1-1-38 16,-28 32-14-16,2 2-64 15</inkml:trace>
  <inkml:trace contextRef="#ctx0" brushRef="#br0" timeOffset="1308.751">8967 8699 202 0,'0'0'18'16,"0"0"24"-16,0 0-12 15,0 0 28-15,0 0-6 16,0 0-30-16,0 0-10 16,-166 79 16-16,141-56 4 15,6-6 2-15,5-3-16 16,7-7-18-16,5-3 0 0,2-1-6 15,0 0-4 1,0-2-26-16,17-1-12 0,-7 0-34 16,3 0-110-16</inkml:trace>
  <inkml:trace contextRef="#ctx0" brushRef="#br0" timeOffset="1950.917">11818 7521 102 0,'0'0'46'0,"0"0"-34"0,0 0 40 16,0 0 0-16,0 0-26 15,0 0 12-15,-142 85 4 16,117-69-12-16,4-2-20 15,3-2 2-15,9-5 0 16,6-1-12-16,3-1-2 16,0 4-28-16,0 1-14 15,0-7-40-15,3-1-135 16</inkml:trace>
  <inkml:trace contextRef="#ctx0" brushRef="#br0" timeOffset="2760.268">15913 11411 264 0,'0'0'76'0,"0"0"-42"0,0 0 26 16,0 0 28-16,0 0-18 15,0 0-26-15,0 0 10 16,-114 67-14-16,97-42-24 16,2-2 4-16,3-6 0 15,2-3-8-15,1-3-8 16,3-1-4-16,1 0-14 16,4 0-96-16,1 2-66 15,0-9 6-15,0 3-26 16</inkml:trace>
  <inkml:trace contextRef="#ctx0" brushRef="#br0" timeOffset="3323.785">16266 13645 232 0,'0'0'114'15,"0"0"-60"-15,0 0 20 0,0 0 6 16,0 0-32 0,0 0-30-16,-32 58 80 0,19-38-40 31,-4 3-36-31,1-1-14 0,-2 0-8 0,-1-2 0 16,4 0-4-16,3-3 4 15,3-5 4-15,4-2-4 16,4-5-8-16,-1-1-14 15,2-4-8-15,0 0-6 16,0 0-24-16,0 0-22 16,0 0-22-16,0-12-4 15,0 1 8-15,-1-4-86 0</inkml:trace>
  <inkml:trace contextRef="#ctx0" brushRef="#br0" timeOffset="4327.396">14022 9433 166 0,'0'0'50'16,"0"0"4"-16,0 0 12 0,0 0-18 15,0 0-26-15,0 0 40 16,0 0 20-16,-11-20-26 15,10 20 4-15,1 0-24 16,-3-1 34-16,-2 1-14 16,-3-2-22-16,-5 2-10 15,-4 0 10-15,-6 0-20 16,-4 0-8-16,-3 15-6 16,5-2 0-16,4-4 0 15,9-2-6-15,8-5 6 16,2-2-18-16,2 0-2 15,0 0-30-15,0 0-34 0,12 0 2 16,12 0 8-16,6-10-32 16,4-10-2-16,-19 10-16 15,-1 0-46-15</inkml:trace>
  <inkml:trace contextRef="#ctx0" brushRef="#br0" timeOffset="21702.403">17220 14569 210 0,'0'0'38'0,"0"0"-10"15,0 0 14 1,0 0 30-16,0 0 10 0,0 0-28 16,-4-1-12-16,4 1 4 15,0 0 16-15,0 0 12 16,0 0 8-16,-2 0 2 16,1 0 24-16,1 0 0 15,0 0-18-15,-2 0 0 16,2 0-8-16,-1 0-12 15,1 0-46-15,-3 13 16 16,1 4-40-16,-1 1 0 16,1-1 0-1,0 1-8-15,2 1 8 0,-1-1 34 16,-1 2-34-16,-1-1 16 0,0 2-16 16,0 4 0-16,2 2-24 15,1 2 40 1,0 2-16-16,0-1 0 0,0-5 0 15,0-1-8-15,0-4 0 16,0 1 8-16,0 0 8 16,0 0-8-16,0 4 0 15,0 1 0-15,0 2 0 16,3 5 8-16,0 2-16 16,0-1 8-16,1 0-8 15,5-3 8-15,-3-4-10 0,1-2 10 16,1-5-16-1,-1-3 8-15,-2-5-8 0,-2 0 16 16,0-2 0-16,0 3 0 16,0-2 0-16,1 0 0 15,2 0 0-15,0 0-8 16,3-1-16-16,-3 2 8 16,2-4 8-16,-1-2-6 15,-4-2 6-15,1-1-8 16,-1-1 8-16,0 2 8 15,1-1 0-15,0 2 0 16,2 1 8-16,-2-2-8 16,2 0 0-16,0-3-22 15,2-1-16-15,3 0 16 16,2 0-6-16,-3 0 28 0,3 0-8 16,-4 0 22-16,1 0-14 15,1 0 0-15,-2 0 0 16,3 0-6-16,2-7-84 15,1-1 76 1,1-2-30-16,2-2 32 0,0-1 12 16,0 1 6-16,-3 1-6 15,1 2 0-15,-3 0-6 16,4-1 0-16,-2 0 6 16,-1-1 0-16,3 0 0 0,1-1 0 15,-3 1-30 1,1-3 24-16,-7 0-12 0,-1-3-52 15,0-3 36 1,-1-3 24-16,-1-1-4 0,0-2 14 16,-3 0-10-16,1-1 6 15,0 1 4-15,-1-1 0 16,2-5 0-16,-2 2 0 16,1 0 0-16,-1-1 0 15,1 2 4-15,-4 0-4 16,0 1 0-16,0 1-4 15,0 3 4-15,0 3 10 16,0 0-10-16,0 0 4 16,-4-2-4-16,0-1 0 15,-2-1 0-15,1-1-4 0,0-1-2 16,-1 3 6-16,-2 2-4 16,1 2 4-16,-1 3 0 15,-1 3 0-15,2 1 0 16,-2 3 0-16,-1-1 0 15,2 0 0-15,-1-2 0 16,0 2 0-16,0-2-10 31,2 2 10-31,1 1 0 0,-2 0 6 0,-1 2 2 16,0 1-2-16,2 0 2 16,-2 3 22-16,2 1 6 15,-3 0-10-15,3 1-4 16,-5 0-18-16,5 0 8 15,-4 2-6-15,-2 0 6 0,1 0-12 16,-3 0-6-16,0 0 6 16,-1 0 0-16,1 4 18 15,-3 5 12-15,0-1-30 16,0 2 32-16,0-1-20 16,2-3 8-16,0 0 0 15,0 0-20-15,4-3 0 16,-1 1 6-16,4-1-6 15,1 0 0-15,0-1 0 16,0 1-66-16,-4-1-142 16,-3 1-6-16,8-3-60 15,-1 0 48-15</inkml:trace>
  <inkml:trace contextRef="#ctx0" brushRef="#br0" timeOffset="22387.054">16998 15257 126 0,'0'0'52'16,"0"0"-36"-16,0 0 12 15,0 0 0-15,0 0 18 16,0 0-8-16,0 0-14 0,-49 62 0 15,38-47 2-15,-5 3-10 16,1 1-2-16,0-3-6 16,3-2-2-16,3-4-2 15,5-6 2-15,1-1-2 16,3-2-4-16,0-1-8 16,0 0-8-16,0 0-12 15,3 0-4-15,9-1-26 16,-6-5-38-16,0 1-119 15</inkml:trace>
  <inkml:trace contextRef="#ctx0" brushRef="#br0" timeOffset="22719.382">17068 15280 84 0,'0'0'76'15,"0"0"-50"-15,0 0 2 16,0 0-8-16,0 0 14 16,0 0-6-16,-13 50-6 15,3-40 2-15,-1 2 0 16,-3 4 0-16,-3 4-4 16,-1 1-10-16,0-1 6 15,-1 1-6-15,2-4-6 16,2-3 2-16,5-2-4 15,4-5 0-15,1-6-2 0,5 0-2 16,0-1 2-16,0 0-6 16,0 0-14-16,0 0-4 15,-3 0-14-15,0 0-64 16,2 0-82-16</inkml:trace>
  <inkml:trace contextRef="#ctx0" brushRef="#br0" timeOffset="23076.433">16838 15337 43 0,'0'0'87'0,"0"0"-59"0,0 0-10 15,0 0 22-15,0 0 8 16,0 0-16-16,0 27-12 15,-1-9-10-15,-2 2-2 16,-3 3-4 0,2-3-2-16,-1 2 4 0,-1-4-4 15,2 1 4-15,2-3 0 16,0-2-4-16,2 1 0 16,0-5-2-16,0-2-4 15,0-2 4-15,7-3-4 0,5 0 0 31,5-3 2-31,2 0 2 0,1 0 0 0,3 0 2 16,-4 0-2 0,2-6 0-16,0 0-8 0,-17 3-50 15,-1 3-169-15</inkml:trace>
  <inkml:trace contextRef="#ctx0" brushRef="#br0" timeOffset="23728.844">15809 15801 168 0,'0'0'10'16,"0"0"10"-16,0 0 22 15,0 0 2-15,0 0 6 16,0 0-26-16,0 0-8 15,143-82-8-15,-135 78-4 16,-4 3 0-16,-2 1-4 16,-2-2 6-16,0 1 2 15,0-4-8-15,0-4-52 16,-5-7-36 0,-7-5-4-16,-2-6 8 0,-2-4 25 15</inkml:trace>
  <inkml:trace contextRef="#ctx0" brushRef="#br0" timeOffset="24961.656">15863 15508 25 0,'0'0'71'16,"0"0"11"-16,0 0-34 0,0 0-8 16,0 0-26-16,0 0 12 15,10 73 10-15,0-39 2 16,1 9-8-16,1 8-8 16,0 9-2-16,-2 1-8 15,-2-1-8-15,1-7-2 16,-5-13 0-16,-1-8 2 15,-3-13-4-15,0-5 4 16,0-4 0-16,0-3-2 0,-1-3-2 16,-8-1-10-1,-6-3-32-15,0 0 8 0,-4-3 26 16,-1-14 8-16,4-2 0 16,1 2 0-16,7 4 8 15,5 6-6-15,3 6 0 16,0-2-2-16,0-1-10 15,5-2 10-15,13-3 6 16,1-1 2-16,4-1-2 16,-1-3 0-16,0 0-2 15,-2-3 0-15,-4-1-4 16,-2 1-2-16,-5 0-16 16,-1 2-36-16,-2 0-14 0,-3 4-6 15,0 2 12 1,-1 1 30-16,-2 1 28 0,2 3 4 15,-1 1 0-15,-1 3 2 16,2 0 12-16,-1 0 38 16,2 8 24-16,4 15-44 15,-2 7-22-15,-2 3 2 16,0 3-6-16,-2-4 0 16,2-7 0-16,-1-6-4 15,-2-9-2-15,1-6 0 16,-1-2 0-16,0-2-8 15,0 0-20-15,0-12-24 16,0-12 26-16,0-5 2 16,0-5-2-16,0 1-2 0,0 3 18 15,0 1 6 1,0 5 4-16,2 3 0 0,5 6 2 16,-3 0 2-16,3 2 12 15,-3 2 16-15,2 0 2 16,3 2-2-16,-2 1 6 15,1 4-14-15,-2 1-12 16,0 2-6-16,3 1 14 16,0 0 2-16,1 0 2 15,2 2-2-15,-3 4-4 16,0 0-8-16,0-1 2 16,0 2-2-16,-2 4 2 15,1 7 8-15,2 7-2 16,-1 7 6-16,-1 7-8 15,-1 0-12-15,1-1 4 0,-4-5-6 16,-1-7-2-16,-1-9 2 16,-2-5 0-16,0-7-2 15,1-3 2-15,-1-2 0 16,0 0 0 0,0 0-2-16,0 0 0 0,-9 0-38 15,-10-5 28-15,-3-10-8 16,-3-4 14-16,2-3-12 15,2 2-18-15,6 3-6 16,5 7-4-16,5 6 8 0,3 3 26 16,2-1 10-1,0 2 2-15,0 0-2 0,0 0 0 16,0-3-6-16,0-2-2 16,0-4 8-16,0-3 2 15,2-2 2-15,4-2-2 16,-2 2 0-16,-2 1 0 15,-2 0-2-15,0 0-4 16,0-3 2-16,-3-1-24 16,-8-4-16-16,2-3 2 15,0 0 14 1,1-1 20-16,5 5 2 0,1 5 4 16,1 9-2-16,1 3 2 15,0 3 0-15,0 0 0 16,0 0 8-16,0 0 24 0,0 0-8 15,0 0 8-15,3 11-2 16,7 9-10-16,-1 8-12 16,-2 4-4-16,1 4-4 15,-5 1-18-15,-3-2-90 16,0-24-24-16</inkml:trace>
  <inkml:trace contextRef="#ctx0" brushRef="#br0" timeOffset="25130.201">16087 15934 51 0,'0'0'67'16,"0"0"-13"-16,0 0-30 16,0 0-10-16,0 0 0 0,0 0 2 15,34 6-12-15,-19-19 4 16,0-1-2-16,1 0-2 16,-2-2 2-16,2 2-6 15,-15 8-16-15,1 1-181 16</inkml:trace>
  <inkml:trace contextRef="#ctx0" brushRef="#br0" timeOffset="25476.274">16424 15427 160 0,'0'0'54'15,"0"0"-28"-15,0 0-10 0,0 0-4 16,0 0-6-16,0 0-6 16,-63 142-2-16,50-120-12 15,-1-8 10-15,7-7 2 16,2-4 2-16,4-3-6 16,1 0-14-16,0 0 12 15,0 0 8-15,3 0 8 16,16-7 2-16,1-3 2 15,-1 2 2-15,-1-1-6 16,0 2 6-16,-2 2-4 16,-5 0-4-16,-4 4-4 15,-4 1-2-15,-1 0 0 0,-2 0-2 16,0 0-4-16,0 3-62 16,0 4-127-16</inkml:trace>
  <inkml:trace contextRef="#ctx0" brushRef="#br0" timeOffset="25643.394">16297 15724 41 0,'0'0'12'16,"0"0"-10"-16,0 0 11 16,0 0-3-16,0 0-2 15,0 0-8-15,0 0 0 16,18 63-4-16,-18-63-2 0,0 0-35 15</inkml:trace>
  <inkml:trace contextRef="#ctx0" brushRef="#br0" timeOffset="26011.93">16297 15724 1 0,'27'1'28'0,"-27"-1"-2"0,0 0 5 16,0 0-1-16,0 0-10 15,0 0-6-15,128-83-8 16,-116 79-6-16,-3 2-2 15,-6 2 2-15,-2 0 4 16,-1 3 6-16,0 13-2 16,-1 2-8-16,-15 3-6 15,-1-3-8-15,-5-1 8 16,0-2 6-16,3-5 4 0,2-3 8 16,8-3 22-16,3-3 4 15,4-1 6-15,2 0-44 16,0 0 0-16,8 0-2 15,9-10 2-15,3-4 2 16,1-2 4-16,-5 1-4 16,1 1 4-16,-7 4 0 15,-1 3-4-15,-3 3 0 16,-5 3-2-16,1 1-2 16,-2 0-10-16,0 0-20 15,0 0-42-15,0 0-61 0</inkml:trace>
  <inkml:trace contextRef="#ctx0" brushRef="#br0" timeOffset="26761.488">16434 15676 61 0,'0'0'37'0,"0"0"-3"0,0 0-20 16,0 0-2-16,0 0 6 16,0 0-2-16,-28 117 4 15,22-100-4-15,0-3-4 16,0-3-6-16,3-3-6 15,0-4 2-15,1-3-2 16,2-1-2-16,0 0-38 16,0 0-2-16,0-4 42 0,0-6 4 15,8 0-2-15,1 0 0 16,3 3 0-16,-3 3-2 16,-3 2-2-16,2 2 0 15,0 0 2-15,1 0 16 16,2 9-4-16,-1 9 2 15,-1 5-8-15,0 2 6 16,0 5 8-16,-5-2 4 16,-1-3 12-16,-3-4 2 15,0-6-6-15,0-5 0 16,0-6-6-16,0-3-2 16,0-1-8-16,0 0-16 15,-1 0 4-15,-11 0-4 16,-3-3 0-16,-3-8-2 15,-1-2 2-15,-1 2-4 0,5 1-2 16,2 4-20-16,5 2 8 16,4 3 2-1,1 1-2-15,1-1 2 0,2 1-2 16,0 0 4-16,0 0 10 16,0 0 0-16,0 0-4 15,0 0-20-15,0 4 28 16,0 11 10-16,0 2-8 15,0 0 4-15,-5-4-2 16,3-2 0-16,-1-5 0 16,3-3 0-16,-1-3-4 0,1 0 0 15,0 0-24 1,0-9-8-16,0-9 22 0,1-3-22 16,8-1-20-16,0 1 16 15,-2 7 16-15,-2 4 20 16,-2 8 0-16,-1 2 0 15,-2 0 20-15,0 0 62 16,0 8-42-16,0 3-26 16,0 1-2-16,0-3 6 15,0-3-4-15,0-2-12 16,1-3-2-16,8-1-2 16,0 0-4-16,5-5-16 15,2-13-16-15,0-5-38 0,-10 12-36 16</inkml:trace>
  <inkml:trace contextRef="#ctx0" brushRef="#br0" timeOffset="26998.853">16562 15766 15 0,'0'0'28'0,"0"0"23"16,0 0-11-16,0 0-18 16,0 0-8-16,0 0 4 15,11 64 2-15,-11-56 8 16,0-3 8-16,0 0-8 15,0-1-18-15,0 0-10 16,5 1 0-16,5-4-4 16,2 0 2-16,1-1 0 0,4 0 2 15,-2 0 4-15,2 0 4 16,0 0 6-16,-1 0-6 16,-1 0-4-16,-1 0-4 15,-13 0 0-15,-1 0-94 16</inkml:trace>
  <inkml:trace contextRef="#ctx0" brushRef="#br0" timeOffset="30490.139">15139 12011 124 0,'0'0'8'0,"0"0"12"0,0 0-4 16,0 0 0-16,0 0 2 16,0 0-8-16,0 0 0 15,-45-39 2-15,41 34 8 16,-1-2-2-16,1 0-8 16,-3-4-2-16,1-5 4 15,-2-3-4-15,2-5-2 16,0 1-2-16,0 2-2 15,3 1-2-15,0 3 4 16,2 0-2-16,-1 2 0 16,1 2 2-16,1-2 0 15,0-4 0-15,0 0-4 16,0-4 2-16,0-1-2 0,0 0 0 16,0 1-2-16,0 5 2 15,4 2 0-15,4 5 0 16,-1 1 0-16,1 1-2 15,-1-1 2-15,2-2 0 16,3 1 0-16,0-1 2 16,4 0-2-16,1 2 0 15,2-1 0-15,2 3 0 16,0-1 2-16,1 1-2 16,2-2 2-16,1 1-2 15,0 0 2-15,0 1-2 0,-3 1 0 16,2 1-2-1,-1 4 0-15,0-1 0 0,1 1 4 16,1 1 4-16,1 1 0 16,-4 0-4-16,2 0-2 15,1 0 0-15,2 0 6 16,0 0 0-16,3 0-2 16,0-1-4-16,-1 1 4 15,-3 0-4-15,0 0-10 16,-4 4 6-16,-5 10 4 15,2 3 10-15,-3 6-4 16,-1 2-2-16,-2 3 8 0,-2 0-6 16,-2 2 0-1,-3-2-4-15,1 3 0 16,-2 2 2-16,-2 5-2 0,-3 6-2 16,0 1 2-16,0-1 0 15,0-7 0-15,-5-4 0 16,-7-6 0-16,0-6 4 15,-1-3-4-15,-5-4 4 16,-1-2 0-16,-3-1-2 16,-4-4 0-16,-4 0 6 15,-3-1 0-15,-3-2 6 16,-2 0-14-16,-1 0 2 16,-3 0 0-16,-1 1 2 15,-1-1-4-15,5-3 0 16,0-1-2-16,4 0-14 15,5 0 8-15,2-7 6 16,5-6 6-16,0-5-2 0,-1-3-4 16,2 0 0-16,5-2 0 15,2 4-6-15,6 2-10 16,3 1-22-16,1 4-4 16,4 2-40-16,-2 2-4 15,3 8-74 1</inkml:trace>
  <inkml:trace contextRef="#ctx0" brushRef="#br0" timeOffset="31883.467">14668 14485 3 0,'0'0'6'0,"0"0"-2"0,0 0 12 15,0 0 21 1,0 0 7-16,0 0-14 0,0 0-4 15,-27-120-6-15,27 99-4 16,0-1-4-16,0 0-4 16,-1-1-4-16,1 2 0 15,0 1-4-15,0 2 2 16,0 2 0-16,0 3-2 16,0-3 0-16,0 0 2 15,10-4 2-15,0-2 4 16,2-4-2-16,3-2-2 15,2 0 2-15,-1 3 0 16,1 4-2-16,2 2 2 16,0 4-4-16,-1 2 2 0,3 0 0 15,3 1-4-15,-3 2 6 16,3 0-6-16,2 3 0 16,1 1 0-16,3 3 4 15,1 2 6-15,-1 1-4 16,3 0-4-16,-2 0 12 15,1 0-2-15,-1 4-4 16,-1 5-6-16,-2 2 4 16,-1-1 0-16,0-1-2 15,1 2-4-15,-1-2 4 16,2 3-8-16,-1 2 6 16,-3 1-2-16,-1 7 2 15,-3 0-2-15,-3 3 2 0,-3 4 0 16,-5-1 2-1,-2 0 2-15,-4 1-2 0,-1-1-2 16,0-5 4-16,-3 3-6 16,0-2 4-16,0 0 0 15,0 1-4-15,-10 2 2 16,1-3 2-16,-2 0-4 16,-1-4 2-16,0-2 0 15,-2-2 0-15,0-3 0 16,-2-2 0-16,1 0 2 15,-4-1 0-15,0 0 6 16,-3 0 8-16,-2-2 2 0,-2 0-10 16,-4-1-6-1,-2-2-2-15,-4 2 4 0,-2 1-4 16,-1 2 2-16,-3 3-2 16,3 0 0-16,2-3-2 15,4 0 6-15,3-7-6 16,6-2-8-16,2-1 6 15,1 0 2-15,-1-6 10 16,2-7-8-16,2-1 0 16,4 0 0-16,3 1-2 15,-2 0 0-15,4-3 0 16,-2-2-4-16,1-4-14 16,1-3-18-16,1-5-22 15,1-4 2-15,5 20-32 16,-2 0-40-16</inkml:trace>
  <inkml:trace contextRef="#ctx0" brushRef="#br0" timeOffset="33411.928">17898 10460 33 0,'0'0'4'0,"0"0"-2"16,0 0-2-16,0 0 4 15,0 0 4-15,0 0 7 16,0 0-5-16,39-162-4 16,-28 139-2-16,2 4 4 0,1-1-4 15,-2 2-2-15,0-1 0 16,6-1 2-16,0-2-4 16,0-2 0-16,3-2 2 15,1 0-2-15,-1-1 2 16,0 4-2-16,0 3 0 15,-5 8 0-15,-1 3-2 16,-1 2 2-16,-2 3-2 16,4-1 2-16,3-1 0 15,1 0 10-15,2 2 12 16,3 0 10-16,4 4-8 16,-1 0-8-16,0 0 2 15,0 6 4-15,-3 8 0 16,0 4-4-16,-1 0-4 15,-2 1-4-15,-2 0 2 0,2 0-2 16,2 0-2-16,0 4-2 16,3 1-2-16,-2 5 2 15,0 5-4-15,-4 3 0 16,-4 2 2-16,-4 1-2 16,-2-2 2-16,-4-4-2 15,-1-3-2-15,1-3 2 16,-1 1-2-16,-3-2 0 15,0 0 2-15,-3-1-2 16,0 1 4-16,0-3-2 0,-3 1 2 16,-11 1 0-1,-3-1 0-15,-7 2 0 0,-4-3-2 16,-2-1 2-16,0-5-4 16,-1-4 2-16,3-6-2 15,-4-2 2-15,1-3-2 16,1-2 2-16,-3-1 2 15,1 0 2-15,-1 0-6 16,-3-1 4-16,0-5 6 16,0 3-6-16,-2-1-4 15,-1 0 0-15,1-1 0 16,4-4 0-16,3-4-4 16,4-5 4-16,5-4-2 0,3-3-8 15,6 0-4 1,7-1-2-16,5-1-16 0,1 2-50 15,0 17-38-15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7:48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21077 5039 124 0,'0'0'172'0,"0"0"-162"16,0 0 2-1,0 0 18-15,0 0 30 0,0 0 2 16,0 0-16-16,3-1-6 15,3 3 2-15,0 12 36 16,3 0 18-16,0 0-18 16,3 0-8-16,0-2-26 15,1-2-10-15,-2-2-14 16,2 1-14-16,0-5 4 16,3-1-10-1,3-3 6-15,5 0 10 0,7 0-6 0,6-8-4 16,4-8 0-1,2 3-6-15,-3 0-16 0,-4 6-6 16,-2 4-4-16,-5 3-6 16,-4 0 8-16,-4 0 0 15,-3 0 10-15,-2 7-2 16,1 3 12 0,0 5 0-16,-1-1 4 0,0 0 4 15,-3-2-4-15,1 1 4 16,-1-5-4-16,-1 0 4 15,-2-4-4-15,1-3 0 16,4-1 0-16,0 0 0 16,6 0 8-16,4-14-4 15,3-4-4-15,2 3-88 0,0 0 2 16,-6 8 16 0,-2 4 30-16,-1 3 22 0,-6 0 0 15,1 0 14-15,-2 5-2 16,-1 3-2-16,-2 1-6 15,-1-1 12-15,1 2 2 16,1 0 6-16,2-1 0 16,2 1 2-16,3-2 22 15,0-4-22-15,8-4-6 16,8 0 4-16,5-2 2 16,2-12 0-16,2-3-8 15,4 1-2-15,0 0-24 16,-3 3-36-16,-2 8 28 0,0 2 14 15,-6 3 8 1,-2 0 10-16,-5 0 2 0,-5 5-6 16,-3 5 4-16,-7 0 4 15,-2 0 10-15,-4-4 26 16,1-1-10-16,-4-2 36 16,2 0-10-16,1-2-10 15,-1-1-22-15,4 0-14 16,0 0-8-16,1-10-22 15,-7 4-228-15</inkml:trace>
  <inkml:trace contextRef="#ctx0" brushRef="#br0" timeOffset="1247.513">21110 5253 228 0,'0'0'20'16,"0"0"0"-16,0 0 14 15,0 0 8-15,0 0 16 16,0 0-22-16,0 0-16 0,21 37-14 16,-6-34 4-16,3-3-2 15,5 0 0-15,6-2-2 16,4-9 2-16,1 0-4 16,-4 3-4-16,-3 4-14 15,-7 4-2-15,-1 0 10 16,0 0 0-16,-1 0 4 15,3 0 0-15,1 6 4 16,2-2-2-16,0 2 4 16,4-2 0-16,2 0 6 0,0 2-2 15,1-2 0 1,1 2 4-16,-1-2-2 0,0 1 2 16,1-5-4-16,0 0-6 15,4 0 4-15,3-5-2 16,3-9-4-16,2-3-26 15,-2 4-76-15,-1 4 16 16,-7 3 10-16,-3 6 42 16,-2 0 24-16,-7 0 4 15,-1 4-2-15,-5 9 8 16,2-1 4-16,-3 3 32 16,3-2 8-1,0-1 4-15,1-2-4 0,2 0-12 16,2-2-8-16,2-2-18 15,3-1 34-15,4-3 8 0,3-2-36 32,8 0-2-32,5 0 0 0,3-2 2 0,0-7-10 15,-8 0 0-15,-7 5 2 16,-12 1-2-16,-11 3-2 16,-7 0 6-16,-5 0 8 15,-1 0 54-15,0 7 30 16,0-1 6-16,0-2 24 15,0 0 58-15,0-2-18 16,0-2-130-16,0 0 204 16,0 0-112-16,0 0 26 15,0 0-50-15,0 0-87 0,0 0-19 16,0 0 0-16,0 0 0 16,0 0 0-16,0 0 0 15,0 0 0-15,0 0 0 16,0 0 0-16,0 0-477 15,0 0-331-15,0 0 356 16</inkml:trace>
  <inkml:trace contextRef="#ctx0" brushRef="#br0" timeOffset="5456.369">10268 5096 350 0,'-15'-7'30'0,"0"5"12"15,2 0 42-15,2 2-12 16,-1 0 42-16,8 0-26 16,1 0-2-16,3 0-52 15,0 0-34-15,0 6-4 16,0 11-6-16,0 7 10 15,10 0 0-15,5-5 0 16,0-1 0-16,3-6-16 16,0-3 8-16,0-3 8 0,0-5-16 15,-3-1 2-15,-1 0 2 16,-3 0-2-16,-3-11 14 16,-5-5 8-16,-3-1 2 15,0-3 2-15,0 4-6 16,-9 1 2-16,-2 3 0 15,-1 2-4-15,5 4 0 16,2 3 0-16,2 2-4 16,3 1 0-16,0 0-4 15,0 0-20-15,0 0-4 16,0 0-30-16,5 0-20 16,14 4-46-16,-9-1-34 15,3 0-50-15</inkml:trace>
  <inkml:trace contextRef="#ctx0" brushRef="#br0" timeOffset="5854.848">10984 5146 66 0,'0'0'230'16,"0"0"-208"-16,0 0-10 0,0 0-6 16,0 0 12-1,0 0-2-15,18 75-16 0,-3-68 2 16,0-4-2-16,4-3 2 16,1 0-2-16,2-6 0 15,-1-14-2-15,0-1 0 16,-3-2-2-16,-5 4 4 15,-4 3 0-15,-8 5 0 16,-1 4 8 0,0 3 26-16,-1-1 16 0,-12 2 6 15,-2 3-16-15,-2 0 4 16,1 0-34-16,-2 0-10 16,1 0 0-16,0 0-2 15,2 3-12-15,0 7-60 31,3 2-62-31,10-8-30 0</inkml:trace>
  <inkml:trace contextRef="#ctx0" brushRef="#br0" timeOffset="8148.431">7244 8699 220 0,'0'0'52'0,"0"0"-52"16,0 0-2-16,0 0 2 15,0 0 2-15,0 0 0 16,0 0 10-16,19 0 4 15,-1-6-2-15,3 2 4 16,0-2 2-16,4 1 2 16,-1 1-2-16,8-2-2 15,-1-1-4-15,7 0 0 16,4 0 0-16,0 0-4 16,7 1 0-16,5 4-4 0,0-1 0 15,7 1-2-15,0 2-2 16,-1 0 0-16,-3 0 4 15,-2 0-6-15,0 0 2 16,-3 0 2-16,3-3-2 16,1 1 0-16,3-1 2 15,4 1-4-15,3-1 0 16,4 2 4-16,3-2-4 16,3 2 2-16,-2-1 0 15,-2 1-2-15,-3 1 0 16,-7-2 0-16,0 2 0 15,-4 0 0-15,0 0 0 16,-3 0 0-16,0-1 0 0,-5 1 0 16,-1 0 0-1,-4 0 0-15,-2 0 2 0,-6-1 0 16,-4 1-2-16,-5 0 0 16,-3 0 0-16,-3 0 0 15,-3 0 0-15,-1 0 0 16,-2 0 0-16,3 0 2 15,0 0-2-15,0 0 0 16,0 0 0-16,-1 0 0 16,0 0 0-16,-3 0 0 15,0 0 2-15,-3 0-2 16,-3 0 0-16,0 0 0 16,-6 0 0-16,0 0 0 15,-2 0 0-15,1 0 0 0,-1 0 0 16,-1 0 2-1,0 0-2-15,0 0 6 0,0 0-6 16,0 0 0-16,-4 0-116 16,-14 0-196-16</inkml:trace>
  <inkml:trace contextRef="#ctx0" brushRef="#br0" timeOffset="9107.924">7432 8363 164 0,'0'0'80'0,"0"0"-48"16,0 0 32-16,0 0-28 16,0 0 30-16,0 0-42 15,0 0-8-15,-28 37 6 16,12-19-2-16,-1 2 2 16,-3-3 4-16,1-1 20 15,4-4-24-15,-3-3 10 0,7-2 16 31,3-5-2-31,3 1-24 0,2-1 4 0,3-2-26 16,0 0 0-16,0 0-16 16,0 0-2-16,0 0-18 15,0 2 12-15,11 3 24 16,8 0 4-16,5 3-2 16,4-1-2-16,5 1 8 15,1-1-8-15,2-1 0 16,-3 0-2-16,-6-5 2 15,-5 1 0-15,-8-2 0 16,-4 0 2-16,-6 0 2 16,-4 0 12-16,0 0 18 15,0 0 44-15,0-10 38 0,0-12 16 16,-4-8-90-16,-6-4-36 16,2-2-6-16,2 5 0 15,2 6-24-15,-2 6-36 16,6 18-246-16,0 1-50 15</inkml:trace>
  <inkml:trace contextRef="#ctx0" brushRef="#br0" timeOffset="10351.115">21470 8492 47 0,'0'0'37'16,"0"0"-33"-16,0 0 8 15,0 0 4-15,0 0 0 16,0 0-10-16,587 0 22 0,-521 0 6 16,-6 4-28-1,-5 7 14-15,-8 2 10 0,-8-2-26 16,-7-1-2-1,-6-3 10-15,-4-4-10 0,-3-3 2 16,-3 0 2-16,-5 0 4 16,-2 0 8-16,-5 0 18 15,-2 0 14-15,-1 0-8 16,-1 0-8-16,0 0-8 16,3 0-2-16,-3 0-6 15,0 0-2-15,0 0-2 16,0-1-6-16,1 1-4 15,-1 0-4-15,2 0-6 16,-2 0 4-16,1 0 2 16,-1 0 0-16,0 0 0 15,0 0 4-15,0 0 0 0,0 0 0 16,0 0-4-16,-4 0-62 16,-9 0-34-16,5 0-78 15</inkml:trace>
  <inkml:trace contextRef="#ctx0" brushRef="#br0" timeOffset="11760.418">17677 8768 116 0,'0'0'102'0,"0"0"-86"16,0 0 32-16,0 0-16 15,0 0 40 1,0 0-26-16,0 0-18 0,-203 106 0 16,200-106-8-16,0 0-4 15,2 0-16-15,1 0 0 16,0 0 0-16,0 0-2 15,0 0 2-15,0 0-2 16,0 0 0-16,0 0 0 16,0 0-2-16,0 0 0 15,0 4 4-15,6-1 0 16,10 0 0-16,2 0 2 16,6-2 2-16,3-1 0 0,1 2 0 15,2-2-2-15,1 0-2 16,0 0 0-16,1 0 4 15,-2 0-2-15,-4 0 0 16,-2 0 4-16,-3 0-2 16,-1 0 0-16,-7-2 4 15,-1 1-2-15,-8-1 2 16,-1 1 0-16,-1 1 20 16,-2 0 36-16,0 0 44 15,0-3 84-15,0-1 74 16,0-3-20-16,0-3-140 15,-6-1-88-15,1 1-18 16,-2 3 8-16,6 1 0 0,-2 5 8 16,1-2-16-1,-1 2 18-15,2-1 16 0,-1 1-34 16,-1-2 18-16,2 0-10 16,-1 2-8-16,-1-2 0 15,2 2 0-15,-3-4 0 16,3 2 0-16,-3 1 0 15,2 0 0-15,2 2 0 16,-1-3 8-16,-2 2-8 16,1-2 0-16,1 2 8 15,-1-2-8-15,1 1 0 16,-1 1 0-16,2-1-8 16,-1 2 8-16,1-1 0 15,0 1 0-15,0 0-8 0,0 0 8 16,0 0 0-16,0 0 0 15,0 0 0-15,0 0 0 16,0 0 0-16,0 0 0 16,0 0 0-1,0 0 0-15,0 0-18 0,0 0 18 16,0 0 0-16,0 0-16 16,0 0 6-16,0 0-6 15,0 0 8-15,0 0-10 16,0 0-32-16,0 0 18 15,0 0-74-15,0 0-184 16,0 0-184-16,0 0 92 16</inkml:trace>
  <inkml:trace contextRef="#ctx0" brushRef="#br0" timeOffset="12563.259">20525 8639 31 0,'0'0'24'0,"0"0"-22"0,0 0 0 16,0 0 9-16,0 0 27 15,0 0-32-15,0 0-6 16,3-9-22-16,-3 6-23 16</inkml:trace>
  <inkml:trace contextRef="#ctx0" brushRef="#br0" timeOffset="16148.49">19129 12120 172 0,'26'-3'60'0,"-3"3"-34"16,3 0-2-16,6 0 12 31,7 0 28-31,6 0 48 0,11 0-10 0,7 0-26 16,4 0-8-16,6 0-22 16,2 0-22-16,4 0-18 15,0-5 2-15,8-6-8 16,5 0 12-16,8-6-6 15,4 0-2-15,-1 2-4 0,0-1 0 16,-1 2 0-16,-5 3 0 16,-3-2 4-16,-3 5-4 15,-3-4 0 1,1 1 0-16,-5 1 4 0,-1 0 0 16,-2 3 0-16,-6 3-4 15,-5 2-8-15,0 2 8 16,-6 0-14-16,-6 0-6 15,-6 0-2-15,-4 0-4 16,-11 0-40-16,-4 0 42 16,-8 5-18-16,-5 0 40 15,-5 1 2-15,-5 0 0 16,1-1 0-16,-4 2 2 16,2-2 2-1,0 0-2-15,-2 0-2 0,1-2 0 0,-3-2-2 16,-4-1-2-16,-1 0 0 15,0 0-6-15,0 0-52 16,0 0-30-16,0 0-8 16,-3 0-100-16</inkml:trace>
  <inkml:trace contextRef="#ctx0" brushRef="#br0" timeOffset="24823.715">6074 12055 206 0,'2'1'54'0,"-2"1"-34"15,0-2 40-15,0 0-6 16,0 1 12-16,0-1-36 15,0 0-14-15,0 0 2 16,0 0-6-16,0 0 4 16,0 0-2-16,0 0 4 15,0 0 6-15,0 0-4 16,0 0-4-16,0 0-10 16,0 0-2-16,4 0-4 15,9 0 0-15,6 0 2 16,4 0 2-16,7 0-2 15,6 0 2-15,0-3-4 16,10-4 2-16,3 0-2 16,2-1 0-16,7-1 2 0,3 0-2 15,5 3 0-15,-2 3 0 16,-1 1 0-16,1 2 2 16,-6 0-2-16,-1 0 4 15,-2 0-4-15,-4 0 0 16,-5 0 2-16,2 0 0 15,-3 0-2-15,-1-1 0 16,-2-3 0-16,-3 0 2 16,-6-2-2-16,-6 2 0 15,-7 1 0-15,-5 0 0 16,-3 2 0-16,-6-1 2 0,-3 2-4 16,-1 0 2-16,-2 0 0 15,1 0 6-15,-1 0-6 16,0 0 2-16,0 0 10 15,0 0 6-15,0 0 28 16,0 0 8-16,0 0-4 16,0 0-16-16,0 0-22 15,0 0-8-15,0 0-4 16,0 0-24-16,3 0-170 16,0 0-106-16,0 0-43 15</inkml:trace>
  <inkml:trace contextRef="#ctx0" brushRef="#br0" timeOffset="26550.582">8508 15779 278 0,'0'0'12'0,"0"0"-8"16,0 0-2-16,0 0 4 16,0 0 22-16,0 0 8 15,0 0-18-15,-50 152-6 16,50-136-2-16,9-5-8 16,6-4 0-16,3-4 0 15,3-3 4-15,0 0 4 16,6-2-6-16,1-12 2 15,2-4-2-15,-2 0-2 0,-1-2-2 16,-6 0 4 0,-6 2 0-16,-6 1 2 0,-6 1 0 15,-3 2 2-15,0-2 10 16,-8 2 0-16,-10 1 8 16,-6 0 18-16,-1 3-8 15,-2 0-18-15,-1 0-10 16,4 3 22-16,3 1-4 15,3 3-6-15,5 0 2 16,0 2 22-16,5 1 14 16,0 0 6-16,2 0 4 15,-1 0-26-15,3 0 6 0,-1 0-32 16,-1 0 20 0,2 4 6-16,-5 2-2 0,4 1 6 15,1 0 10-15,-1 3-4 16,2 2 0-16,2-1-28 15,-2 2 6-15,1-1-6 16,1-4-16-16,1 1 24 16,0-5-16-16,0-2 2 15,0-2-2-15,0 1-16 16,0 3 8-16,0 4-8 16,0 0 0-16,0 1 26 15,0-1-18-15,0-1 0 16,0-3-8-16,0 0 8 15,3-1-8-15,-2-3 0 16,-1 2 0-16,0-2 8 0,0 0-8 16,0 0 0-16,0 0 0 15,0 0 10-15,0 0-10 16,0 0 8-16,0 0-8 16,0 0 0-16,0 0 8 15,0 0-8-15,0 0 0 16,3 0-8-16,0 2 8 15,2 1 0-15,1 0 0 16,4 1 0-16,-1-1 0 16,2 0 0-16,0 0 0 15,2-2 0-15,1-1 0 16,0 0 0-16,4 0 0 0,-3 0 0 16,1-3 8-16,-1-9 10 15,0-4-18-15,-2 0 0 16,-4-3 26-16,0 0-26 15,-6 1 0-15,-3-1-10 16,0 2 2-16,0 1 8 16,0 5 8-16,-7 3 2 15,1 3 6-15,0 0 2 16,-2 1-2-16,-3 0-6 16,0 0-10-16,0 0 0 15,-3 0 0-15,2 2 0 16,-3 1 0-16,4 1 0 15,-1 0-60-15,-1 0 60 16,1 3 16-16,3 12-16 0,-1 8 0 16,2 4 0-16,4 2 18 15,2-2-10-15,2-6-8 16,0-4 0-16,0-6-18 16,0 1-6-16,9-1-2 15,7-1-8-15,1 0 24 16,5-3-6-16,2-2 0 15,4-3 8-15,7-2-42 16,2 0-146-16,7-10-288 16,-27 0 136-16,0 0-74 15</inkml:trace>
  <inkml:trace contextRef="#ctx0" brushRef="#br0" timeOffset="28663.963">17053 15719 300 0,'0'0'14'15,"0"0"-12"-15,0 0 6 16,0 0 14-16,0 0 14 16,0 0-6-16,0 0-10 15,66 15-2-15,-52-14-4 16,2 0 8-16,-3 1-8 0,0-1-2 15,1-1-2-15,2 0-8 16,3 0 2-16,3 0 4 16,3-5-2-16,2-7-6 15,0 2 2-15,-3 3-2 16,-3 4 0-16,-6 2-2 16,-2 1-2-16,-6 0 2 15,-2 0-4-15,0 0 4 16,-1 0-2-16,-3 0 4 15,-1 0 2-15,3 0 0 16,2 0 2-16,2 0 4 16,4 5-4-16,4 1 4 15,-2 1-4-15,3 0 0 0,4-1 0 16,1-2-4 0,4-1 2-16,3-3 6 0,4 0-4 15,-1 0 0-15,2 0 0 16,0-5-4-16,-2-4 4 15,0 2-4-15,-1 0 2 16,-3 1 0-16,0 1-2 16,-3 0-2-16,-2 3 2 15,5-3 0-15,-2 1 2 16,4 0-2-16,1 0 2 16,-2-2-2-16,3 2 0 15,1 0 0-15,-1 2 0 0,-1 1 2 16,1 1-4-16,-3 0 2 15,-2 0-64 1,-4 0 60-16,-2 0 4 0,-4 3-2 16,5 4 0-1,-2 0 2-15,-4 0 2 0,-1-3-2 16,-11-4 22-16,-2 1 24 16,-1-1 72-16,0 2 90 15,0-1-140-15,0 1 506 16,0-2-89-16,0 1-485 15,0-1 0-15,0 0 0 16,0 1 0-16,0-1 0 16,0 0 0-16,0 2 0 15,0-2 0-15,0 1 0 16,0-1 0-16,0 2 0 16,0-2 0-16,0 0 0 0,0 1 0 15,0-1 0 1,0 0 0-16,0 1 0 0,0-1 0 15,0 2 0-15,0-2 0 16,0 0 0-16,0 0 0 16,0 0 0-16,0 0 0 15,0 0 0-15,0 0 0 16,0 0 0-16,0 0 0 16,0 0 0-16,0 0 0 15,0 0 0-15,0 0 0 16,0 0 0-16,0 0 0 0,0 0 0 15,0 0 0 1,0 0 0-16,0 0 0 0,0 0 0 16,0 0 0-16,0 1-1107 15,0 0 497-15</inkml:trace>
  <inkml:trace contextRef="#ctx0" brushRef="#br0" timeOffset="33821.413">15512 12344 178 0,'-49'-76'6'0,"25"24"0"0,6-4 20 15,-1-1-24-15,0-1 10 16,-1 0 8-16,-2 0-8 16,-2-5 8-1,1-3 8-15,1-4 20 0,0-2-10 16,1-3-24-16,1 1 2 0,2-5-14 15,3-2 2-15,1 0 2 16,0-3 0-16,2 0-4 16,2-2-2-16,-1-3 4 15,0-7-2 1,0-6 2-16,2-7-4 0,3-2 0 16,0 0 4-16,2 0 0 15,1 1-4-15,-2-1 2 16,2-1 0-16,2 1 0 15,-1-5 0-15,2-4-4 16,0-4 0-16,0-6 0 16,0-3 2-16,0 4 0 15,8-1 0-15,5 2 0 0,3 5 0 16,-2 0 0-16,2 3 0 16,-2 3 0-16,1-2 0 15,0 4-2-15,-1-3 2 16,5-6 0-16,1-1 2 15,6-1-2 1,3 4 0-16,4-2-2 0,0 10 0 16,-2 6-10-16,1 3 12 15,-2 9 2-15,-1 0 0 16,1-3-2-16,3-1 2 16,1-4-4-16,2-2 0 15,6 2 2-15,0-2-4 0,1 4 2 16,3 8-2-16,-1 3 0 15,0 11-2-15,-3 2 0 16,2 3 6-16,-2 2 2 16,3 1-2-16,4 0 0 15,3 1 0-15,6 2 0 32,-1 5-2-32,2 2 2 0,-1 1-2 0,-3-1 2 15,4-3 2-15,4 3 0 16,1 0-2-16,2 5 4 15,0 3-2-15,-2 7 8 16,1 0-2-16,-2 2 4 16,-2 1-8-1,3 2 2-15,-3 2 2 0,-1 4-4 16,-4 0-2-16,0 5 6 0,1 3-8 16,4 1 6-16,2 6 0 15,1 0 0 1,2 3-4-16,-2 1 10 0,2-1-8 15,3 2 2-15,5-1 0 16,3 1-2-16,1 1 2 16,1 2-4-16,-3 3-2 15,0 2 0-15,-1 5 0 16,-1 3 0-16,-4 0 8 16,0 0-8-16,1 7 6 15,3 10-2-15,1 1-2 16,-1 4 2-16,-2 0 0 0,-3 0-2 15,-1 4 0-15,2 2 0 16,-3 2-2-16,-3 5-4 16,-1 2 2-16,-5 4 2 15,0 2 6-15,-2 4 0 16,-4 4-2-16,-1-2 0 16,-1 3-4-16,-2 2 2 15,0 1-2-15,-2 4 10 16,0 4-8-16,1 3 0 15,3 0 0-15,2 2 4 16,-1 1-4-16,0-1 2 16,-5 2-4-16,-1 1-2 15,-6 2-2-15,0-1 4 16,-1 5 0-16,-2-1 0 16,-2-2 0-16,1 3 0 0,-5 1 2 15,-1 6 0-15,0 2 2 16,-4 3-2-16,-1-2 4 15,-1 1-4-15,-3 1 0 16,-3 1 0-16,1 2 2 16,-3-1-4-16,1 3 2 15,-4-3-2-15,0 0 0 16,-3-4 0-16,-2 1 0 16,-1-1 0-16,-1 1 2 15,-4 1-2-15,-1-1 2 16,0 4 0-16,0 3 2 15,-6-2-2-15,-1 2-4 0,-1-2 2 16,-1-2-4-16,1-1 4 16,0 5 6-16,0-2-4 15,-1-1-4-15,-4 1 4 16,-3-1 4-16,-5 2-6 16,-3 2 2-16,-3 2-4 15,3-2 4-15,0-2-2 16,0 0 2-16,2 1-2 15,1 4 0-15,-1-3-2 16,-2 0 4-16,-1-5-2 16,-1-2 0-16,-1 0 0 15,-3 2 0-15,-1-1 0 16,0-3 4-16,-3 1 0 0,5-6 4 16,-2-2-2-16,-3-4-4 15,2 1 4 1,-3-4-6-16,-1-2 2 0,0-7 10 15,1-6-4-15,4-3 4 16,-2-3-6-16,2 1-2 16,-4-4-2-16,2-2 2 15,-3-5-4-15,-2-2 0 16,-1-8 12-16,0-2-12 16,1-5 8-16,1 0-8 15,-2 1 0-15,1-2 0 16,0 1 0-16,-1 3 2 0,0 2-2 15,2 0 4-15,-3 1-2 16,-1-1 2-16,-2-4 0 16,-3 2-4-16,-2-1 0 15,-1 3 0 1,-2 1 0-16,-1 6 2 0,-5 3-2 16,-6 4 4-16,-4 3-4 15,-1-5 0-15,4-4-4 16,4-5 4-16,6-9-2 15,2-7-6-15,0-7 8 16,-2-5 0-16,2-2 8 16,1 1-8-16,6 3 18 15,1 3-8-15,-1 3-6 0,-1 3-4 16,-1-1 0-16,1-2 0 16,4-4 4-16,2-3-4 15,1-5 0 1,3-1-8-16,4 0 8 0,0 0 50 15,1-5-28-15,-2-1-2 16,-3 2-6-16,-5 3-4 16,-7-2-10-16,-4 2 4 15,-3-2-4-15,-1-4 4 16,2-3 2-16,5-1-6 16,3 1 60-16,1-2 142 15,3 4-84-15,0-1-58 16,0-1 10-16,0 1-46 15,-3-2-8-15,0-2-16 0,-4-7-8 16,-2-3 8-16,-3-2 24 16,4-2 10-16,5 6 8 15,6 1-10-15,1 3 70 16,3 3-14-16,1 1-54 16,1 1 10-16,2 0-44 15,-1-1 0-15,-2-6 0 16,-2-3 0-16,0-8-18 15,-5 0 10-15,3 4 8 16,5 3 8-16,2 3-8 16,6 3 0-16,1 2-8 0,3-2 26 15,-3 1-18 1,0-3 0-16,-1-2 0 0,-3-2-26 16,2-4 16-1,1-6 10 1,1-5-26-16,2-2-18 0,2 0 36 15,4 3-44-15,4 2 36 0,2 4 6 16,2 1-32-16,0 5-26 16,2 5-100-16,-1 3 28 15,3 1-60-15,-4-2-82 16,2-7 78-16,3 14 40 16,-4-2-12-16</inkml:trace>
  <inkml:trace contextRef="#ctx0" brushRef="#br0" timeOffset="36744.715">18860 18147 9 0,'19'9'20'0,"-5"-6"-20"0,4-2 28 16,-1-1-17-16,0 0-11 0,4-9 16 15,-1-8-4-15,2-3 2 16,2-3 18-16,-5 2 2 15,-1 2-6-15,-2 2-6 16,-2 8-8-16,-5 4-10 16,0 3 0-16,-3 2 0 15,0 0 4-15,0 0 28 16,4 0-16-16,0 0 2 16,4 0 10-16,2 6 42 15,-1 1-32-15,3 3-30 16,0-3 12-16,-3 1 14 15,0 1 4-15,-3-4-36 0,0 1 6 16,4-5-12-16,-1 2-2 16,1-3-10-16,3 0 12 15,0 0 0-15,3-10 2 16,-1 0 8-16,2 4-10 16,-3 3 0-16,-2 0 2 15,0 3-2-15,-2 0 0 16,1 0 2-16,1 6-2 15,-2 2 4-15,2 3-4 16,-3-1 4-16,3 0-2 16,-3 3 0-1,1-2 0-15,-1 2-2 0,0-2 8 16,-1 2-8-16,3-1 0 0,0 1 2 16,2-5-2-1,1 1 0-15,-1-5-2 0,-1-2 2 16,-1-2 0-16,2 0 0 15,-1 0-6-15,-2 0 6 16,3 0 0-16,4 0 0 16,-4-5 0-16,5 4 0 15,3-6 0-15,3 0 0 16,3 1 0-16,-1-4-2 16,-2 3 0-16,-3-3 2 15,-7 5 0-15,-3 1 0 16,-1 4 0-16,-3 0-2 0,2 0 2 15,6 4 2-15,1 8-2 16,-2 4 0-16,-1-2-162 16,-6-3 162-16,-1-1 10 15,-4 0-10-15,-1-1 2 16,0-6 0-16,-1 1-2 16,0-2 6-16,-1-2-6 15,1 2 0-15,-1-2-2 16,-1 0 2-16,-1 0 0 15,3 0 0-15,-2 0 0 16,2 1 2-16,0-1 2 16,0 2-4-16,-1-2 2 0,-2 1-2 15,0-1 2-15,0 0 2 16,-2 1 4-16,1-1 12 16,1 0 8-1,-3 0-4-15,1 3 10 0,-1-3-12 16,3 3 8-16,-1-2 6 15,-1 2 4-15,-1-3 10 16,0 0 12-16,0 0 14 16,0 0 36-16,0 0-2 15,0 0 12-15,0 0 10 16,0 0-62-16,0 0-14 16,0 0-22-16,0 0-18 15,0 0-16-15,0 0 0 16,0 0-24-16,0-3-106 15,0-5-474-15,0-4 182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8:30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8127 4240 370 0,'0'0'80'16,"0"0"16"-1,0 0 60-15,0 0 20 0,0 0 42 16,0 0-44-16,0 0 4 16,24 6 20-16,-12-5-62 0,0 2-40 15,9 1-16-15,1-1-10 16,5 0-51-16,1 1-19 15,3-1 0-15,1 0 0 16,-2 0 0-16,-2-1 0 16,-5 1 0-16,-4 0 0 15,-4 0 0-15,-2-2 0 16,-4-1 0-16,-1 0 0 16,-5 0 0-16,2 0 0 15,-2 0 0-15,-1 0 0 16,-1 0 0-16,-1 0 0 15,0 0 0-15,0 0 0 0,0 0-19 16,0 0-389 0,-10-3-254-16,1 1 220 0,-1 2 98 15</inkml:trace>
  <inkml:trace contextRef="#ctx0" brushRef="#br0" timeOffset="576.448">8141 4342 274 0,'0'0'58'0,"0"0"28"15,0 0 4-15,0 0-16 0,0 0-16 16,0 0-26-16,-6 4-8 15,6-2-10-15,0 2 26 16,0 1 52-16,0 2 38 16,0 3 18-16,0 4-12 15,0 7-12-15,0 6 16 16,0 4-40-16,0 3-14 16,0 4-36-16,0 2 12 15,0 5-10-15,-2 6-44 16,-1 2 10-16,0 5-10 15,0-1-8-15,-2-2 28 16,-2-3-20-16,1-6 28 0,0-3 35 16,0-11-71-16,0-2 0 15,2-7 0-15,1-4 0 16,0-1 0-16,0-2 0 16,1-2 0-16,1-2 0 15,-1-4 0-15,1-1 0 16,-1-2 0-16,2-4 0 15,0 0 0-15,0-1 0 16,0 0 0-16,0 0 0 16,0 0 0-16,0 0 0 15,0 0 0-15,0 0 0 16,0 0 0-16,0 0 0 0,0 0 0 16,0 0 0-1,0 0 0-15,0 0 0 0,0 0-559 16,0-2-271-16,0-3 272 15</inkml:trace>
  <inkml:trace contextRef="#ctx0" brushRef="#br0" timeOffset="2675.542">18905 9078 136 0,'0'0'128'16,"0"0"-78"-16,0 0 52 0,0 0-12 15,0 0-4 1,0 0-10-16,0 0-48 0,-12 32 10 15,9-8 20 1,-3 8 12-16,1 9 22 16,-2 10-12-16,-3 8 6 0,-1 12 28 15,-1 8-6-15,-4 5 14 16,1 1-16-16,3-9-48 16,1-11 2-16,4-13 8 15,4-7 28-15,3-11-44 16,0-2-42-16,0-5 8 15,0-7 8-15,0-6-26 16,0-6 0-16,0-4 0 16,0-3-8-16,0-1-10 15,0 0-114-15,0 0-64 0,-2 0-28 16,0 0 78 0,-1-5-130-16,-2-5-82 0,2 5 92 15,-3 5-68-15</inkml:trace>
  <inkml:trace contextRef="#ctx0" brushRef="#br0" timeOffset="3213.575">18321 10017 256 0,'0'0'48'0,"0"0"28"15,0 0 10-15,0 0-8 16,0 0 22 0,0 0-4-16,-20 0 0 0,20 0 36 15,0 0 62-15,0 0-6 16,0 0 8-16,-2 0-28 16,2 0-4-16,0 0 5 15,0 0-169-15,0 0 0 16,0 0 0-16,0 0 0 15,0 0 0-15,0 0 0 16,0 0 0-16,0 0 0 16,0 0 0-16,0 0 0 15,0 0 0-15,5 0 0 16,9 0 0-16,6 0 0 0,5 0 0 16,7 0 0-16,4-1 0 15,4-6 0-15,1-3 0 16,1 0 0-16,0 2 0 15,-5 1 0-15,-5 2 0 16,-9 3 0-16,-7 2 0 16,-5 0 0-16,-6 0 0 15,-4 0 0-15,1 0 0 16,-2 0 0-16,0 0 0 16,0 0 0-16,0 0 0 0,0 0 0 15,0 0 0 1,0 0 0-16,0 0 0 0,0 0-185 15,-2 0-799-15,-5 0 442 16</inkml:trace>
  <inkml:trace contextRef="#ctx0" brushRef="#br0" timeOffset="9638.252">20559 8408 316 0,'8'-7'50'0,"-7"6"-20"16,1 1 38-16,-1 0 38 16,1 0 96-16,-2 0-2 15,0 0 4-15,0 0 76 16,0 3 214-16,0 22-397 15,-22 14-97-15,-8 7 0 16,-6 4 0-16,0-3 0 16,2-3 0-1,4-6 0-15,6-8 0 0,9-12 0 16,8-7 0-16,5-6 0 16,2-3-229-16,0 0-133 0,9-2 76 15,6 0 98 1,0 0 126-16,-6 0 46 0,-5 0-2 15,-2 0 14 1,-2 7 4-16,0 13 10 0,-2 7 10 16,-10 6-16-16,-6 3-4 15,5 0 10-15,1-1-10 16,3-2 14-16,5-3-14 16,4-7-6-16,0 0 6 15,0-4-4-15,0-5 4 16,0-4-10-16,1-3-2 15,7-2 0-15,1 1-22 16,2-2 18-16,-3 2 16 0,0-1 0 16,0 4 4-1,-3 0 0-15,-1-2-4 0,-1-2 12 16,-1-3 0-16,-1-2-8 16,-1 0-4-16,2 0 0 15,2 0 0-15,4-7 0 16,7-18 0-16,4-8-4 15,4-13-12-15,3-4-76 16,3-8-54-16,2-4-2 16,2-6 4-16,3-4 20 15,1-3 24-15,0 0 7 16</inkml:trace>
  <inkml:trace contextRef="#ctx0" brushRef="#br0" timeOffset="9805.329">20795 8403 0 0,'0'0'33'0,"0"0"22"16,0 0 17-16,0 0-12 0,0 0-4 15,0 0-4-15,16-22 10 16,-16 22 16-16,2 11 20 16,-1 3-32-16,-1 0-38 15,0 1-28-15,0 1-4 16,0 0-52-16,-13 0-42 16,6-10-60-16,-4-2-36 15</inkml:trace>
  <inkml:trace contextRef="#ctx0" brushRef="#br0" timeOffset="10740.345">20610 8629 72 0,'0'0'52'16,"0"0"-10"-16,0 0 30 0,0 0-12 16,0 0-4-16,0 0-28 15,9 149-24-15,-9-132 2 16,0-5-6-16,0-7-6 15,0-3-20 1,0-2-12-16,0 0-26 0,0-16 12 16,0-7 40-16,0-6 8 15,0-2-2-15,4-1 6 16,10 3 0-16,5 7 0 16,2 2 2-16,5 5 6 0,-1 4 8 15,2 3 12-15,0 2 6 16,-5 4-4-16,2 0 0 15,-6 2-6-15,-6 0-6 16,-2 0-2-16,-7 0-4 16,-3 8 4-16,0 6 24 15,-10 5-40-15,-14 2-2 16,-6 2-42-16,0-4 12 16,3-3 12-16,8-3 18 15,5-3 0-15,7-6 2 16,6-3 0-16,1-1 4 15,0 0-4-15,0 0 0 16,5 0 2-16,12 0 10 0,1 0 2 16,-2-7-2-16,1 1-6 15,-7 4-2 1,-2 0-2-16,-7 2 0 0,-1 0-2 16,0 0 0-16,-1 4-22 15,-17 15-30-15,-6 2-44 16,-3 0 12-16,5-3 14 15,7-6 43-15,4-4 19 16,5-3 8-16,6-5 4 16,0 0-4-16,0 0 0 15,0 0 0-15,15 0 7 16,2-10-1 0,0 0-4-16,1 0 2 0,-4 3 2 15,-7 4-4-15,-2 1 2 0,-4 2 4 16,1 0 36-16,-2 2 52 15,0 13-38-15,0 5-20 16,3 4 14-16,1 3 2 16,2 3-14-16,3 0 0 15,3-1-18-15,0-1 2 16,-3-4 2-16,0-7-16 16,-5-6 6-1,-2-5-8-15,-2-3 0 0,0-3 12 16,0 1 18-16,0 2 52 0,-16 1-70 15,-7-1-20 1,1-2-6-16,-4-1-8 0,0 0-6 16,2 0 2-16,6-4-6 15,3-2 16 1,9 2 6-16,4 0-2 0,2-2 0 16,0-5-20-1,14-7 16-15,13-6 4 0,6-6 0 16,1 1 4-16,3 0 0 15,-6 1 0-15,-1 3-2 16,-2 1-64-16,-23 17-142 16,1 0-10-16</inkml:trace>
  <inkml:trace contextRef="#ctx0" brushRef="#br0" timeOffset="11072.973">21250 8499 258 0,'0'0'30'0,"0"0"64"0,0 0 34 16,0 0-38-16,0 0-8 15,0 0-46-15,0 0-28 16,-113 150-8-16,80-116 0 16,5-5-22-16,10-9-2 15,6-10-8-15,10-10 0 16,2 0-92-16,0 0 60 15,11-9 52-15,10-6 12 0,7-4 0 16,0 2 0-16,-1 2 2 16,1 4 0-16,-4 2 4 15,-4 2 4-15,-2 4-4 16,-8 3-4-16,-5 0 0 16,-5 0-2-1,0 9 0-15,0 13-18 0,-20 5-68 16,-8 1-70-16,13-18 13 15</inkml:trace>
  <inkml:trace contextRef="#ctx0" brushRef="#br0" timeOffset="11193.658">21171 8777 41 0,'0'0'35'0,"0"0"-17"16,0 0 0-16,0 0-10 15,0 0-4-15,0 0-4 0,109-44-4 16,-109 44-109-16</inkml:trace>
  <inkml:trace contextRef="#ctx0" brushRef="#br0" timeOffset="11590.309">21061 8990 170 0,'0'0'58'0,"0"0"-52"15,0 0 20-15,0 0 16 16,0 0 26-16,0 0-22 0,-17 75-26 16,17-75-10-16,0 0 0 15,0-3-10-15,0-13 0 16,11-1 0 0,7 1 0-16,2 2 0 0,1 5-4 15,2 5 4-15,1 4 0 16,1 0 0-16,0 0 0 15,-4 1 0-15,-1 12 2 16,-4 2 0-16,-7 2 2 16,-8 4 4-16,-1 2 6 15,0 0 0-15,-17-1 22 16,-6-4 28-16,-2-3 6 16,4-8-16-16,7-6-2 0,7-1-52 15,7-11-10 1,2-19-70-16,9 12-60 0,5-2-102 15</inkml:trace>
  <inkml:trace contextRef="#ctx0" brushRef="#br0" timeOffset="14126.972">20104 4977 384 0,'0'0'42'0,"0"0"10"15,0 0 20-15,0 0-50 16,0 0-16-16,0 0 22 16,0 0 2-16,111-21-12 0,-70 12-4 15,-3 2-6-15,-1 4-6 16,-4 0 2-16,-5 2-2 15,-7 0 4-15,-9 1-4 16,-6 0-2-16,-6 0 0 16,0 0-20-16,0 0-28 15,-16-6-66-15,-8-4 22 16,-4-6 38-16,-1-4-22 16,5-6-6-16,5-3-6 15,4 3 25-15,9 5 49 16,5 7 14-16,1 8 0 15,0 3 2-15,0 3 23 0,0 0 15 16,0 0 10-16,0 0 14 16,0 17 48-16,0 10-28 15,0 9-36 1,0 15 0-16,0 10-12 0,-11 8-8 16,-4 4-18-16,2-8-8 15,-2-11 10-15,7-17 12 16,4-15-20-16,4-10-4 15,0-7-10-15,0-5-32 16,0 0-38-16,0-3-2 16,4-19 2-16,2 4 14 15,1-2-116-15</inkml:trace>
  <inkml:trace contextRef="#ctx0" brushRef="#br0" timeOffset="15000.23">20355 4731 29 0,'0'0'77'16,"0"0"-19"-16,0 0 12 15,0 0-20-15,0 0-18 16,0 0-8-16,24-10 6 16,-21 34 42-16,0 12 4 15,-2 8-36-15,-1 9-18 16,0 8-4-16,0 3 0 0,0 0-10 15,0-6 6 1,0-12 2-16,0-9 2 0,0-9-10 16,0-8-8-16,0-7 2 15,0-6-2-15,0-4 0 16,-1-3-4-16,-5 0-40 16,-6 0-28-16,-5-8-18 15,-6-4 32-15,-6-4 26 16,1 1 6-16,4 0 16 15,3 2 10-15,3 1 0 16,8 7 0-16,1 0 2 16,5 1-2-1,4 0 0-15,0-3-2 0,0-3-6 16,8-1 4-16,9-2 4 16,2 2-2-16,-4 4 0 15,-3 2 4-15,-8 5-4 0,-1 0 2 16,-3 0 0-16,0 0 6 15,0 0 2-15,0 9 84 16,-14 5-78-16,-1 2-14 16,-3-2-2-16,4-2 2 15,5-3 2-15,4-4-2 16,3 1 0-16,2-4-8 16,0 0-16-16,0 0-10 15,3-2 12-15,10 0 16 16,1 0 6-16,2 0 4 15,-1 0-4-15,-2 0 0 0,-5 0 2 16,-3 0-2 0,-4 1 2-16,-1 5-2 0,0 4 0 15,-17 4-2-15,-11 4-26 16,-6 3 4-16,-8-1 10 16,-1 0 6-16,-5-2 8 15,0-2 0-15,2-2 12 16,10-7 12-16,11-4 16 15,11-3-4-15,10 0-22 16,4 0-14-16,0 0-8 16,9 0-8-16,21-9 12 15,10-4 4-15,8 2 2 16,-2 0 0-16,0 1-2 0,-4 3 2 16,-3 0-2-1,1 1 4-15,-3 4 0 0,2-1-2 16,1 0 2-16,-1 0-4 15,-6 0 4-15,-8-1-2 16,-6 1-2-16,-9 0 2 16,-9 0-2-16,-1 3-16 15,-1 0-184-15</inkml:trace>
  <inkml:trace contextRef="#ctx0" brushRef="#br0" timeOffset="15311.395">20179 5366 216 0,'0'0'56'0,"0"0"-10"16,0 0-12-16,0 0 2 15,0 0-6-15,0 0-28 16,0 0-2-16,-133 103-20 16,130-101-30-16,3-2-16 15,0 0-38-15,0 0 20 16,0 0 27-16,12-9 41 15,10 1 8-15,7-4 6 16,2-1 2-16,2 1 12 16,-2 1 4-16,1 1 2 15,-6 3 11-15,-2 3-7 16,-4 1-2-16,-2 1-12 16,-8 2-2-16,-2 0-2 0,-7 0-4 15,-1 3-10-15,0 3-50 16</inkml:trace>
  <inkml:trace contextRef="#ctx0" brushRef="#br0" timeOffset="15487.923">20212 5464 27 0,'0'0'16'0,"0"0"0"16,0 0-1-16,0 0-1 15,0 0-6-15,0 0-6 0,71-28 6 16,-71 27-6 0,-5 0-2-16,-4 1-97 0</inkml:trace>
  <inkml:trace contextRef="#ctx0" brushRef="#br0" timeOffset="15617.608">20212 5464 3 0,'21'-3'6'0,"-21"3"-6"16,0 0 0-16</inkml:trace>
  <inkml:trace contextRef="#ctx0" brushRef="#br0" timeOffset="15843.004">20104 5637 19 0,'0'0'71'15,"0"0"-3"-15,0 0-54 0,0 0-12 16,0 0 4-16,0 0 6 15,14-59 14-15,17 46 10 16,4 2 6-16,3-1-14 16,-2 4-2-16,-2 2 6 15,2-1-4-15,-5 3-8 16,2 1-6-16,-3-1-2 16,-3 0-10-16,0-3 4 15,-3-4-4-15,-5-8-2 16,2-5-6-16,-20 13-154 15,1-3-137-15</inkml:trace>
  <inkml:trace contextRef="#ctx0" brushRef="#br0" timeOffset="16494.774">20625 5105 176 0,'0'0'102'15,"0"0"-84"-15,0 0-10 16,0 0-2-16,0 0 4 16,0 0 8-16,85-48-6 15,-65 40-8-15,-4 5 2 16,-6 0 0-16,-1 2-2 16,-4 1 2-16,-4 0 0 0,-1 0 2 15,0 0 26 1,0 0 66-16,0 3 60 0,-7 18-42 15,-13 8-74-15,-7 10-20 16,-4 1-20-16,0 3 4 16,1-1-4-16,3-1-4 15,6-6 0-15,6-5-4 16,5-9-4-16,7-8-56 16,3-8-20-16,0-5-20 15,0 0-10-15,3 0 32 16,13-18 30-16,2-6 22 15,3 1-8-15,-5 7-14 0,-7 6-6 16,-4 7 30 0,-5 3 24-16,0 0 2 15,0 0 2-15,0 3 22 0,0 9 40 16,0-1-34-16,0 2 2 16,0-3-6-16,0 0 0 15,2-4 8-15,-2-3-8 16,1-2-8-16,2-1-12 15,0 0-2-15,6 0 0 16,0-3 2-16,3-13-2 16,1-1-2-16,-2-1-8 15,-2 2-14-15,-1 1-4 16,-3 4 12-16,-2 4 4 16,0 4 0-16,-3 3 2 15,0 0 2-15,2 0 2 16,-1 3 2-16,1 5 2 0,1 1 6 15,1-3-6-15,3-5-4 16,2-1 2-16,2-1 0 16,-5-8-8-16,1-4-156 15</inkml:trace>
  <inkml:trace contextRef="#ctx0" brushRef="#br0" timeOffset="16907.813">20870 5056 39 0,'0'0'143'0,"0"0"-89"16,0 0 26-16,0 0-34 15,0 0 0-15,0 0-16 16,0 32-14-16,7-25 0 16,4-1-10-16,-1-2 2 15,0-1 0-15,1-2-4 16,2-1 4-16,2 0-4 15,2 0-2-15,1-7 2 16,1-3-4-16,-2 2-4 16,-1-1 2-16,-6 1-2 15,-4 2-26-15,-3 1-8 16,-3 1 30-16,0 0-8 16,0 2 4-16,0 2 12 15,0 0-2-15,0 0 2 16,0 0-8-16,0 13 8 0,0 5 24 15,0 0-12-15,0-4-4 16,0-4-4-16,0-4-2 16,0-5 0-16,0-1-2 15,0 0 0-15,0 0-16 16,0-14-54-16,-6-10-10 16,3 11-56-16</inkml:trace>
  <inkml:trace contextRef="#ctx0" brushRef="#br0" timeOffset="17108.804">20986 4902 35 0,'0'0'45'0,"0"0"29"15,0 0-8-15,0 0-12 16,0 0-4-16,0 0-4 16,0 0-12-16,-19 254-14 15,17-219 10-15,1-6-18 16,-1-8-12-1,2-8 0-15,0-6-10 0,0-4-26 16,0-3-32-16,0 0-26 16,-4-3-30-16</inkml:trace>
  <inkml:trace contextRef="#ctx0" brushRef="#br0" timeOffset="17345.197">20838 5234 27 0,'0'0'45'0,"0"0"7"16,0 0 4-16,0 0 2 16,0 0-10-16,0 0-10 15,-16 114 0-15,25-107-16 16,3 0 10-16,-2-1-2 16,1-1-8-16,2 0-4 15,-1-3-2-15,3 0-8 16,0-2-2-16,6 0-6 0,3-2-32 15,0-13-52 1,-14 6-42-16</inkml:trace>
  <inkml:trace contextRef="#ctx0" brushRef="#br0" timeOffset="17490.109">21120 5314 172 0,'0'0'128'0,"0"0"-44"0,0 0-22 15,0 0-16-15,0 0-30 16,0 0-16-16,-19 186-8 16,14-175-98-16,1-1-72 15</inkml:trace>
  <inkml:trace contextRef="#ctx0" brushRef="#br0" timeOffset="18361.327">20136 6945 218 0,'0'0'18'15,"0"0"4"-15,0 0 16 16,0 0-6-16,0 0-4 15,0 0-12-15,0 0-12 16,10 54-4-16,-10-49-114 16,0 1-111-16</inkml:trace>
  <inkml:trace contextRef="#ctx0" brushRef="#br0" timeOffset="18696.981">20088 7093 23 0,'0'0'121'0,"0"0"-61"16,0 0 16-16,0 0-34 15,0 0 2-15,0 0-14 0,-8 14-14 16,8-9-2 0,0 2-8-16,4 1-2 0,0 6-2 15,-2 5-2-15,-2 5-16 16,0 5-62-16,0 3-14 16,-3 1 14-16,-7 0 28 15,4-4 50-15,-2-4 0 16,3-3 12-16,2-5 18 15,2-7 2-15,1-4 10 16,0-5-8-16,0-1-6 16,0 0 2-16,3 0 8 15,10 0-6-15,-1-8-8 0,6-10-8 16,-2-3-6-16,4-4-6 16,-1-10-4-1,4-8 0-15,0-5-60 0,-15 27-64 16,-2 0-91-16</inkml:trace>
  <inkml:trace contextRef="#ctx0" brushRef="#br0" timeOffset="19033.081">20337 6855 13 0,'0'0'101'0,"0"0"-49"16,0 0 0-16,0 0 12 15,0 0-6-15,0 0-18 16,0 0-24-16,12 38-10 15,-12-32-4 1,0-3-2-16,0-3-4 0,0 0-10 0,0 0-16 16,10-12-4-16,5-9 6 15,5-5-10-15,1 1 6 16,2 3 14-16,2 3 12 16,-2 5 4-16,-2 4 2 15,-3 6 0-15,-3 2 6 16,-4 2 2-16,-3 0 6 15,-3 0 6-15,-2 7 10 16,-3 6 10-16,0 0-10 16,0 1-16-16,-2 2-4 15,-12 1-6-15,-3-1-4 16,-2-1-32-16,11-13-88 0,2-2-102 16</inkml:trace>
  <inkml:trace contextRef="#ctx0" brushRef="#br0" timeOffset="19282.868">20446 6853 78 0,'0'0'78'15,"0"0"-24"-15,0 0 2 16,0 0-10-16,0 0-2 16,0 0-6-16,-63 86-16 15,60-80-6-15,3-3-16 16,0-2-4-16,0-1 2 15,14 0-4-15,4 0 4 0,1-2 0 16,0-6 2 0,-1 1-2-16,-6 3-2 0,-4 3-4 15,-4 1-12 1,-4 0-14-16,0 11-14 0,0-1-68 16,-9 1-21-16</inkml:trace>
  <inkml:trace contextRef="#ctx0" brushRef="#br0" timeOffset="19880.271">20289 7107 41 0,'0'0'103'16,"0"0"-65"-16,0 0-18 15,0 0-18-15,0 0 28 16,0 0 12-16,41 9-20 0,-12-19-10 16,0 1-2-16,-2 2-2 15,-2 2 4-15,-4 1-4 16,-3 1-4-16,-6 2 0 15,-5 1 0-15,-5 0-4 16,-2 0 6-16,0-2 8 16,0-2-14-16,-14-2-14 15,1-4-64-15,-2-2 20 16,1-4-8-16,1-1 0 16,4 2 25-16,3 5 33 15,2 4 8-15,4 6 10 16,0 0 15-16,0 0 5 0,0 7 6 15,0 7 4 1,7 3 10-16,2 1-4 0,0 7-4 16,-2 4 12-16,-1 8-8 15,-4 7-4-15,-2 5-4 16,0 3-22-16,0-5-2 16,0-11-8-16,-2-10-4 15,-1-13 0-15,2-8-2 16,-1-3 4-16,-2-2 6 15,-3 0 10-15,-2 0-20 16,-3-15-14-16,-2-7-8 16,2-8-12-16,-2-2-12 15,3 1 10-15,5 7 18 16,3 10 8-16,3 5 8 0,0 6-2 16,0-1 2-16,0 1 0 15,0-1-4-15,9 0 6 16,2 1 0-16,3-3 4 15,1 0 0 1,5 0 0-16,0-3 0 0,6 1-2 16,-4 0-2-16,-13 3 0 15,-3 4-84-15</inkml:trace>
  <inkml:trace contextRef="#ctx0" brushRef="#br0" timeOffset="20309.641">20783 6855 160 0,'0'0'84'15,"0"0"6"-15,0 0 38 16,0 0-22-16,0 0-38 15,0 0 12-15,0 0-20 16,-77 198-30-16,56-152-16 16,3-5-2-16,4-10-12 15,6-12 0-15,5-7-4 16,1-9-62-16,2-3-34 16,0 0-22-16,0 0-18 15,0-15 42-15,3 3-32 16,3-2-35-16</inkml:trace>
  <inkml:trace contextRef="#ctx0" brushRef="#br0" timeOffset="20486.186">20704 7100 66 0,'0'0'94'0,"0"0"-22"0,0 0-28 16,0 0-10-16,0 0 0 16,0 0 12-16,0 186-4 15,0-166-18-15,0-8-14 16,0-5-6-16,0-6-4 15,0-1-6-15,9-1-12 16,0-18-66-16,-6 5-76 31,0-1-19-31</inkml:trace>
  <inkml:trace contextRef="#ctx0" brushRef="#br0" timeOffset="20874.384">20783 7100 59 0,'0'0'49'0,"0"0"9"0,0 0 6 15,0 0 2-15,0 0-16 16,0 0-24-16,14 56-14 16,-3-42 0-16,3 0-6 15,1-3 2-15,3-3 0 16,0-1-4-16,1-4 0 16,0-3-2-16,1 0 0 15,-4 0 2-15,-1-11-4 16,-3-3 0-16,-3-3-20 15,0-5-32-15,-5-3-28 0,-1-3 10 16,-3 2 20 0,0 0 4-16,0 5 38 0,0 5 8 15,0 5 6-15,0 7 8 16,0 4 70-16,0 0-12 16,-3 0-24-16,-8 7-6 15,-3 9-30-15,-2 7 6 16,-4 3-6-16,-2 3-6 15,-3 4-2-15,-2 1-4 16,-1-1-32-16,19-23-94 16,2-3-107-16</inkml:trace>
  <inkml:trace contextRef="#ctx0" brushRef="#br0" timeOffset="21681.746">21261 6109 118 0,'0'0'50'16,"0"0"-18"-16,0 0 12 0,0 0-4 15,0 0-10-15,0 0 8 16,0 0-8-16,24 7-2 16,-11 6-2-16,-1 9 4 15,0 5 8-15,0 9 16 16,-6 5 10-16,-6 6-2 15,0 1-12-15,0-2-18 16,-15-2-12-16,0-7 4 16,-3-9-10-16,1-5 2 15,0-6-16-15,0-3-4 0,1-2-62 16,2-2-110 0,4-3 18-16,9-7-2 0,-1 0-55 15</inkml:trace>
  <inkml:trace contextRef="#ctx0" brushRef="#br0" timeOffset="21948.558">21117 6578 74 0,'0'0'86'0,"0"0"-74"15,0 0 50-15,0 0-22 16,0 0 8-16,0 0-18 0,12 139-16 15,-10-107-8 1,-1-5 22-16,2-7 2 0,2-9-20 16,2-7-6-16,4-4-2 15,2 0 2-15,8-1 10 16,6-16-6-16,3-4-4 16,1 1-4-16,0 4-12 15,-1 8-38-15,-22 8-44 16,-2 0-66-16</inkml:trace>
  <inkml:trace contextRef="#ctx0" brushRef="#br0" timeOffset="22415.845">21228 7461 61 0,'0'0'47'15,"0"0"-35"-15,0 0 26 16,0 0-2-16,0 0 6 16,0 0 0-16,64 10-14 0,-48 6-10 15,-2 3 0-15,-5 6-6 16,-6 7 4-16,-3 4-6 16,0 1-2-16,-12 3 0 15,-3-2 4-15,0-2 6 16,1-3-2-16,0-3-4 15,2-3-6-15,1-3-6 16,1-5 0-16,2-3 0 16,2-5-4-16,2-5-10 15,-1-5-18-15,-2-1-32 0,0 0-22 16,4 0-2 0,-4-8-33-16</inkml:trace>
  <inkml:trace contextRef="#ctx0" brushRef="#br0" timeOffset="22791.108">21076 7853 88 0,'0'0'44'0,"0"0"-8"15,0 0 18-15,0 0-8 16,0 0-6-1,0 0-18-15,28 43-4 0,-22-27-8 16,1 1 2-16,-2 0-4 0,1 1 2 16,-2 0-2-16,-1-1 0 15,2-1-4-15,2-2-2 16,-1-3 2-16,0-4-2 16,-1-1-2-16,2-6 0 15,5 0-4-15,3 0 4 16,7-7 6-16,5-10-2 15,-2-1 2-15,1 1-4 16,-4 2-2-16,-1 6 0 16,-4 2 0-16,-1 4-2 15,-7 1 2-15,0 1 0 16,-3 0 2-16,-2 1-4 0,1-2 0 16,-5 2-16-16,0 0-160 15</inkml:trace>
  <inkml:trace contextRef="#ctx0" brushRef="#br0" timeOffset="25769.533">20676 5891 9 0,'0'0'95'0,"0"0"-73"16,0 0 14-16,0 0-12 16,0 0-4-16,0 0-8 0,0 0-6 15,19 1 8-15,5-3 10 16,3-6 4-16,4-2 2 15,3-2-8-15,7-2 6 16,5-4-4-16,5-2-14 16,5-7 2-16,7 0-10 15,4-2 6-15,6 0-8 16,2 4 6-16,-3 3-2 16,-5 2-2-16,-13 2-2 15,-7 3 4-15,-8 3-4 16,-6 0 0-16,-6 2 0 15,-8 3 0-15,-8 4 0 0,-8 1 2 16,-3 2 2 0,0 0 10-16,0 0 2 0,-16 0-16 15,-7 0-6-15,-6 2-14 16,-4 13 2-16,-2 0 2 16,-5 1-22-16,1-1 2 15,-3 1 8-15,-7 1-16 16,-2 1 10-16,-6 2-32 15,-1 1-26-15,-2 1 57 16,1 3 35-16,-3 0 10 16,1 0 19-16,3-2 9 15,8-3 0-15,12-6-24 16,13-5 4-16,11-3 10 16,10-5 6-16,2-1-12 0,2 0-14 15,0 0 0-15,0 2-4 16,0-2-4-16,0 1 2 15,2-1 0-15,5 0 0 16,1 0-2-16,4 0 2 16,0 0 0-16,5 0 4 15,2-3-4-15,6-5 4 16,3-2 2-16,3 0-4 16,4-1 6-16,2-2-4 15,3 2-2-15,2-5 6 16,7-1-6-16,5-1 0 15,10-3-4-15,9 0 0 16,4-3 0-16,0 0 4 0,-1 2-4 16,-3 3 0-16,-7 3 2 15,-10 5-2-15,-11 4 0 16,-12 2 0-16,-8 2 0 16,-9 0 0-16,-6 3 0 15,-6-1 0-15,-4 1 0 16,0 0 4-16,0 0 6 15,0 0 0-15,0-2 0 16,0 2-10-16,-13 0-6 16,-4 0-36-16,-5 0-12 15,10 2-52-15,-3 2-61 16</inkml:trace>
  <inkml:trace contextRef="#ctx0" brushRef="#br0" timeOffset="26291.418">21007 5890 13 0,'0'0'18'0,"0"0"0"16,0 0 3-16,0 0-3 16,0 0 18-16,0 0-14 15,0 0-2-15,88-3 2 16,-58-6 2 0,4-1-8-16,5 2-2 0,4-2-6 15,4 2 0-15,3-2-4 16,0 3-4-16,0 0 2 15,-4 0 2-15,-2 2-2 16,-2 3 2-16,-4 0-2 16,-4 2-2-16,-2 0 2 15,-4 0 0-15,-5 0-2 0,-4 0 0 16,-7 0 2 0,-3 0-2-16,-5 0 0 0,-2 0 0 15,-2 0 2-15,0 0 4 16,0 0 12-16,0 0 6 15,0 0 14-15,0 0 0 16,0 0-8-16,0 0-10 16,0 0-12-16,0 0-4 15,0 0-4-15,0 0-4 16,0 0-20-16,0 0-62 16,0 0-42-16,0 0-55 15</inkml:trace>
  <inkml:trace contextRef="#ctx0" brushRef="#br0" timeOffset="30005.697">22062 4789 68 0,'0'0'66'0,"0"0"-38"15,0 0 26-15,1 0-8 16,-1 0-10-16,2 0-16 15,-2 0-8-15,0 0 0 16,0 2 0-16,0-2 0 16,0 0-2-16,0 0-4 15,3 0-2-15,-3 0 0 16,1 0-4-16,2 0 2 16,0 0 4-16,-1-2 0 15,-1-1-2-15,1 1 0 16,-2-1 6-16,1-1 0 0,1-2-6 15,1-1 0-15,0-2-2 16,0-1 0-16,0-1 0 16,1 0-2-16,-4 4 2 15,0 1 0-15,0 2 0 16,0 3 10-16,0-1 20 16,0 2 24-16,0-1-8 15,0 1-4-15,-7 0-16 16,-1 0-10-16,2 0 36 15,-3 0 52-15,-4 1-60 16,-1 12-34-16,-3 5 0 16,-6 3-6-16,1 5-2 15,-4-1-4-15,3 0 4 0,0-3 6 16,10-4-6 0,4-4-4-16,1-4 0 0,4-3 0 15,1-3-4-15,1 0 0 16,1 0 4-16,1 2-14 15,0 1-30-15,0-1-62 16,0 3-2-16,0-2-20 16,12-5-24-16,-5-2-20 15</inkml:trace>
  <inkml:trace contextRef="#ctx0" brushRef="#br0" timeOffset="30600.585">22054 4888 124 0,'0'0'70'0,"0"0"-30"15,0 0-12-15,0 0-12 16,0 0 2-16,0 0-18 16,30 24 0-16,-14-24 0 15,1 0 0-15,1-2 0 16,-3-8 2-16,-3 1 0 15,-6-1-2-15,-3 2 4 16,-3-1 4-16,0 0 16 16,0 4 40-16,0-1-2 0,-5 0-24 15,-4 5 4 1,2-2-8-16,1 2-6 0,1 1-14 16,4 0-12-16,-1-2-2 15,2 1-16-15,0-1-10 16,0 1-18-16,3-1-6 15,11 1-2-15,1 1-8 16,-2 0 8-16,-1 0 12 16,-5 0 10-16,1 0 4 15,-2 7 16-15,-1 2 8 16,-1-1 0-16,-3 2 0 16,2 0 2-16,0 3 18 15,2 1 4-15,1-2 26 16,3 0-22-16,3-4-16 0,0-6-6 15,1-2 0-15,2 0 2 16,3-5 2-16,-2-9 2 16,2-3 0-1,-7 2-4-15,-4-2 6 0,0 0 4 16,-4 0 4-16,-1 3 4 16,-2 1-4-16,0 5 2 15,0 2 22-15,0 2-10 16,0 3-22-16,-2-1-6 15,-1 2-6-15,2 0-38 16,1 0-138-16,0 0-32 16</inkml:trace>
  <inkml:trace contextRef="#ctx0" brushRef="#br0" timeOffset="31229.436">22633 5228 96 0,'0'0'68'0,"0"0"-46"16,0 0 38-16,0 0-4 15,0 0 8-15,0 0 2 16,11-146-8-16,-22 141 16 15,2 2 8-15,-4 2-22 16,-4 1-36-16,1 0-14 16,1 1 12-16,-1 10-22 15,5 2-2-15,1 0-4 16,4 1 12-16,3-3-6 0,3-1 0 16,0-2-14-1,0-1-20-15,0-2-22 0,13-3-22 16,-1 0 48-16,3-2 10 15,0 0 14 17,-4 3 0-32,-4-1 4 0,-1 7-4 0,-6 2 4 0,0 7 2 15,0 5 0-15,-3 5 10 16,-13 4-4-16,2-3 2 16,-1-1-4-16,5-2 2 15,2-3-6-15,2-7-2 16,6-5-2-16,0-2-2 0,0-5-10 15,11-4-4-15,7 0-88 16,6 0-10-16,-14-7-22 16</inkml:trace>
  <inkml:trace contextRef="#ctx0" brushRef="#br0" timeOffset="31641.851">22788 5231 37 0,'0'0'55'0,"0"0"3"0,0 0 6 15,0 0 4-15,0 0-12 16,0 0 0-16,12-81 2 16,-16 79-10-16,-4 0 10 15,1 2-8-15,1 0-32 0,2 0-4 16,1 0-14-16,1 0-14 16,-1 2 12-16,2 9 2 15,1 4 4-15,0 4-4 16,0 2 0-16,0 3 0 15,0-2 2-15,0 2-2 16,0-2 0-16,0-4-6 16,0-4-22-16,0-4-2 15,0-5 0-15,0 0 28 16,0-4 2-16,-2-1 4 16,-9 0-4-16,-2 0-6 15,1 0-8-15,1-16 14 0,3-4 0 16,8-6 2-1,0-2-2-15,3 1 0 16,22 5-4-16,4 5-2 0,3 5 4 16,-2 6-6-16,-5 4-28 15,-1 2-48 1,-7-2 2-16,-16 2-44 0</inkml:trace>
  <inkml:trace contextRef="#ctx0" brushRef="#br0" timeOffset="34109.226">20318 9525 25 0,'0'0'75'15,"0"0"-67"-15,0 0 16 16,0 0 10-16,0 0 12 15,0 0 2-15,0 0-20 0,211-31-6 16,-158 29-8-16,4 2 12 16,2-1 16-16,4-4-18 15,1 1-18-15,3-2 4 16,5-1-10-16,1 2 2 16,4-3 2-16,1 2-2 15,-5 2 0-15,-4 0 8 16,-17 1-8-16,-12 0-2 15,-10 0 2-15,-12 2-2 16,-3-1 0-16,-5-2 0 16,-4 1 0-16,-1 0 4 15,-1 1 2-15,-4 0 22 16,0-1 100-16,0-1-32 0,0 1-60 16,0-1-34-16,0 2 14 15,-4 2-16-15,1 0-16 16,1 0-80-16,-1 0-14 15,-1 0 18-15,1 0 30 16,0 0-94-16</inkml:trace>
  <inkml:trace contextRef="#ctx0" brushRef="#br0" timeOffset="39601.711">21968 8372 176 0,'0'-4'32'0,"0"-2"6"16,0-1 8-16,0-2-6 15,0 2-20-15,0-3-14 16,0 2-4-16,0-2 4 15,0-1 0-15,-3 0 6 16,-8 1 14-16,-3 0 6 16,-2 4-16-16,0 6-2 15,0 0 0-15,-2 0 6 0,0 19-20 16,0 5 6-16,0 2 14 16,6 1-16-16,3-3 10 15,3-4-14-15,5-6 0 16,1-4-2-16,0-5-4 15,0 0-8-15,4-5 0 16,11 0 6-16,3 0 8 16,-1 0 2-16,-1 0 2 15,-6-2-2-15,-2 1 0 16,-4-1-2-16,-2 2 0 16,-2 0 0-16,1 0-8 15,-1 3 8-15,0 11 2 16,0 8 12-16,0 2-4 0,0 2-6 15,0 0 6-15,-1 1-4 16,-8-2-2-16,3-1-2 16,1-3 6-16,1-1-2 15,1-3-2-15,-2-6 14 16,1-4 4-16,3-4-6 16,-1-3-10-16,2 0-2 15,0 0-4-15,0 0-6 16,0 0-10-16,0 0-40 15,0-9-64-15,6 1-28 16,0-1-143 0</inkml:trace>
  <inkml:trace contextRef="#ctx0" brushRef="#br0" timeOffset="40619.502">22105 8359 148 0,'0'0'28'16,"0"0"-28"-16,0 0 22 15,0 0 20-15,0 0 4 16,0 0-22-16,0 0-2 16,76-14-6-16,-64 14 2 15,-6 7-6-15,-2 9 0 16,-4 8 8-16,0 2-2 0,-6 3-10 15,-13-2-2 1,-2-2 2-16,0-7-4 0,2-2 0 16,5-6-2-16,4-6 4 15,4-1 0-15,5-3-4 16,1 0 0-16,0 0-4 16,0 0 0-16,0 0-4 15,0 0-4-15,4 0 8 16,11 0 2-16,-1-3 0 15,0-1 2-15,0-1-2 16,-2 3 0-16,0 0 0 16,-2 2 0-16,-2 0 0 0,0 0-2 15,-2 0 2-15,-2 0 2 16,-1 0-2-16,-3 0 2 16,0 0 6-16,0 0 2 15,0 0 14-15,0 0 8 16,0 0 2-16,0 0 4 15,0 0 2-15,0 0-14 16,0 0 2-16,0 0-16 16,0 0 4-16,0 0-10 15,0 0 0-15,0 0 2 16,0 0 0-16,0 0-6 16,0 0 4-16,0 0-2 15,0 0 2-15,0 0-6 0,0 0 0 16,0 0 4-1,0 0-4-15,0 0 0 0,0 0-4 16,0 0-12-16,0 0-62 16,0 0-142-16,0 0-58 15</inkml:trace>
  <inkml:trace contextRef="#ctx0" brushRef="#br0" timeOffset="42548.888">21514 9196 172 0,'0'0'64'16,"0"0"-56"-16,0 0 26 16,0 0 18-16,0 0 4 15,0 0-36-15,0 0-14 16,-41 48 6-16,22-31 18 0,-3 0 10 15,-2 2-18-15,1 0 0 16,0-1-4-16,1-1-4 16,1 0-6-16,6-4-8 15,3-5 0-15,6-2-2 16,6-3-24-16,0-3-72 16,0 0-4-16,5 0 6 15,5 0-26-15</inkml:trace>
  <inkml:trace contextRef="#ctx0" brushRef="#br0" timeOffset="42846.44">21617 9258 76 0,'0'0'100'15,"0"0"-76"-15,0 0 24 16,0 0-8-16,0 0 2 16,0 0-4-16,-10 27-10 15,-1-18 4-15,-1 4 16 16,-4 1 10-16,-2 4-12 16,-4-1-10-16,-1 1 2 0,1 0-24 15,1-4-4-15,5-1-10 16,2-3-2-16,7-4-34 15,1-2-62-15,4-3-28 16,2-1-30-16</inkml:trace>
  <inkml:trace contextRef="#ctx0" brushRef="#br0" timeOffset="44183.892">21972 9108 214 0,'0'0'54'0,"0"0"-42"15,0 0 2-15,0 0 0 16,0 0 0-16,0 0 12 0,0 0-4 15,66-8-6-15,-45 7 0 16,0 1-2-16,-5 0-2 16,-3 0-2-16,-3 0-4 15,-6 0 0-15,-1 0-4 16,-3 0 4-16,0 12 14 16,0 9 34-16,0 8 10 15,-14 6-2-15,-6 4-30 16,-1 1-2-16,-3-1 10 15,2-2-2-15,2-5 4 16,5-3-12-16,5-8-14 16,1-5-2-16,6-8-6 0,1-2-8 15,2-5-8-15,0-1 0 16,0 0-26-16,0 0-68 16,0 0-28-16,3 0 6 15,5-1-50-15,-4-6-113 16</inkml:trace>
  <inkml:trace contextRef="#ctx0" brushRef="#br0" timeOffset="44825.697">22257 9261 192 0,'0'0'42'0,"0"0"20"15,0 0-4-15,0 0 0 16,0 0-14-16,0 0-18 15,-9 55-12-15,9-47-10 16,0-2-4-16,0-6-2 0,11 0 2 16,2 0 2-1,5-3 2-15,0-11 8 0,1-3-4 16,-4-1-4-16,-3 0 2 16,-6 1-2-16,-3-1 4 15,-3 4-2 1,0 3 0-16,0 3 12 0,0 4 20 15,-3 1 38-15,-4 0-26 16,-4 3-28-16,2-1-4 16,0 1-16-16,3 0 8 15,3 0 0-15,-1-2-10 16,3 1 4-16,-2 1 0 16,1 0 0-16,1 0-4 15,-1 0 2-15,1 0-2 16,1 0 4-16,0 0-4 0,0 0-4 15,0 0 4-15,0 0-6 16,0 0-12-16,0 0 14 16,0 0-2-16,0 0 4 15,0 0-2-15,0 0-2 16,0 0 2-16,0 0 4 16,0 0 0-16,0 0 0 15,0 0 0-15,0 0 0 16,0 0-28-16,0-4-56 15,0-1-152-15</inkml:trace>
  <inkml:trace contextRef="#ctx0" brushRef="#br0" timeOffset="45301.948">22520 8541 136 0,'0'0'36'0,"0"0"4"16,0 0-2-16,0 0 16 15,0 0 2-15,0 0-14 16,43 17-20-16,-29-5-4 16,3 3 2-16,1 2-8 15,-1 5 0-15,-2 5-4 16,-2 5 0-16,-7 7 0 15,-6 2 0-15,0 1 2 16,-2 2-2-16,-18-5-2 0,-3-6 0 16,2-7 0-1,1-9 6-15,4-5-4 0,3-8-4 16,6-4-4-16,2 0-2 16,-1 0-40-16,0-7-120 15,5-2-2-15</inkml:trace>
  <inkml:trace contextRef="#ctx0" brushRef="#br0" timeOffset="45618.805">22429 8901 94 0,'0'0'20'0,"0"0"14"15,0 0 18-15,0 0-2 16,0 0-14-16,0 0-20 16,0 0-4-16,34 106-8 15,-28-88-4-15,-2-4 4 16,1-4-4 0,0-4 0-16,1-3 2 0,5-3-2 15,4 0 2-15,11 0 2 16,2-15 4-16,5-3-2 15,1-3-4-15,1 0 0 16,-3 0-2-16,-22 12-24 16,-2 5-164-16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9:37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19126 7328 61 0,'0'0'405'16,"0"0"-335"-16,0 0 100 16,0 0 54-16,0 0 62 15,0 0 134-15,-2-3-186 16,1 3-102-16,-1 0-87 16,2 0-45-16,-1 0 0 0,-1 10 0 15,-1 9 0 1,-3 8 0-16,5 0 0 0,1-3 0 15,0-2 0-15,0-2 0 16,0-4 0-16,5-3 0 16,5-3 0-16,2-3 0 15,4-3 0-15,1-3 0 16,3-1 0-16,1 0 0 16,-1 0 0-16,-1-12 0 15,-1-2 0-15,-6-4 0 16,-3 0 0-16,-3 1 0 15,-5-1 0-15,-1 0 0 16,0 1 0-16,0 1 0 16,-1 2 0-16,-7 4 0 15,-1 0 0-15,-1 0 0 0,-2 3 0 16,1 0 0 0,1 3 0-16,3 0 0 0,1-1 0 15,0 4 0-15,3-2 0 16,1 3 0-16,2 0 0 15,0 0-9-15,0 0-167 16,0 0-260-16,0 6-140 16,0 11 252-16,3-9 80 15</inkml:trace>
  <inkml:trace contextRef="#ctx0" brushRef="#br0" timeOffset="644.284">20194 7428 98 0,'0'0'62'0,"0"0"-30"16,0 0 24-16,0 0 2 15,0 0 14-15,0 0-10 16,0 0-16-16,4 0 8 15,-4 0 30 1,0 0 22-16,0 0 50 0,0 0 30 16,0 0-2-16,0 0 0 15,0 0-28-15,0 0-38 16,0 4-58-16,0 10-8 16,0 3 10-16,0 0-36 15,2-1-18-15,2-2-8 16,4-3 0-16,2-1-8 0,-1-3-2 15,2-5-16-15,2 0 18 16,-3-2-10-16,4 0 18 16,1-2-8-16,0-10 0 15,3-5-2-15,-3-1 2 16,-1 1-18-16,-4 2 0 16,-2 6-34-16,-5 3 50 15,-3 2 10-15,0 0 44 16,0-1 8-16,-10 1 0 15,-8 0-18-15,-4 3-24 0,-4-1-2 16,0 1 18 0,3 1-26-16,-1 0-8 15,-1 0-36-15,-4 0-362 0,19 0-334 16,-5 4 238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9:51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15026 3920 80 0,'-6'0'106'16,"6"0"-56"-16,-2 0 28 15,1 0 0-15,1 0-8 16,0 0-8-16,0-2-12 16,-3 1 8-16,3 1 26 15,-1 0 16-15,-1 0 42 0,-1 0 20 16,-2-1-20 0,-1-1-78-16,-1-2-34 0,-2 0-14 15,2 0-16-15,-1-1 16 16,2 1-16-16,0-2 0 15,0-1-8-15,5 2 0 16,-1-5 0-16,2 2 0 16,0-3 8-16,0-3-30 15,0 0 10-15,0-1 6 16,0 0-8-16,0 4 14 16,9 0-6-16,0 0 8 15,-1 1 6-15,4-1-26 16,1-1 12-16,2 1 14 15,6-2 0-15,-2 0-6 16,-1 2 6-16,3 1 0 0,-3 3 0 16,-2 2-14-16,0 1-6 15,-2 4 14-15,-2 0-12 16,0 0 18-16,-2 1-18 16,0 9 18-16,1 4 0 15,-3 1-12-15,-1 4 6 16,0 1 0-16,-2-2 6 15,-5 1 0-15,0 0 6 16,0 1-24-16,0 1 36 16,0-3 0-16,-12-1-6 15,2-4 0-15,-4-3 86 16,-1-5-34-16,-2-2-64 0,-1-1 28 16,-3-2 2-1,0 0-6-15,0-2-24 0,2-13-8 16,3-7-8-16,3 0 2 15,6-3-16-15,2 3 2 16,5 2-2-16,0 4-30 16,0 5-10-16,9 1 28 15,4 3-8 1,1 2 24-16,2 2-10 0,-2 2 12 16,-2 1 18-16,3 0-16 15,-3 0 12-15,3 1-2 16,-5 11 4-16,-1 2-6 15,1 0 10-15,-5 1-28 16,-1-2 0-16,-2-2 0 0,-2-2 12 16,0-3 2-16,0-2 18 15,0 0 6-15,-2 0 6 16,-8-1-2-16,0-1-6 16,-1-2-4-1,-1 0-30-15,2 0 0 0,1 0-20 16,1-3-14-16,2-7-14 15,5 4-124-15</inkml:trace>
  <inkml:trace contextRef="#ctx0" brushRef="#br0" timeOffset="7863.306">13519 1542 138 0,'0'-3'96'16,"0"3"-64"-16,-2 0 32 15,2 0 6-15,-1 0 18 0,1 0-30 16,0 0-38-16,0 0-20 16,0 0 0-16,0 0-10 15,0 0-10-15,0 0-22 16,1 0 14-16,8 0-20 16,3 6 4-16,-1-2-8 15,1-1 10-15,2 0 0 16,-10-3-36-16,0 0-47 15</inkml:trace>
  <inkml:trace contextRef="#ctx0" brushRef="#br0" timeOffset="8102.665">13643 1531 96 0,'0'0'92'16,"0"0"-66"-1,0 0 48-15,0 0-46 0,0 0 20 16,0 0-18-16,-23-3-18 16,23 3-10-16,0 0 0 15,0 0-2-15,0 0-2 16,0 3-6-16,0 4 6 16,0 0-20-16,0-1-34 31,7-2-14-31,-3-4-20 0,2 0-45 0</inkml:trace>
  <inkml:trace contextRef="#ctx0" brushRef="#br0" timeOffset="13324.111">16254 3320 17 0,'-2'0'129'15,"2"0"-73"-15,0 0 26 0,-2 0-14 16,2 0 8-16,-1 0 4 16,-2 0-10-16,3 0-2 15,0 0 6-15,0 0 60 16,-1 0 30-16,1 0 34 16,-2 0 26-16,2 0-18 15,0 0 0-15,0 0-30 16,0 0-157-16,0 0-19 15,0 0 0-15,0 0 0 16,0 0 0-16,0 0 0 16,0 0 0-16,0 0 0 0,0 0 0 15,0 0 0-15,0 0 0 16,0 0 0-16,0 0 0 16,0 0 0-16,0 0 0 15,0 0 0-15,0 0 0 16,0 0 0-16,0 0 0 15,0 0 0-15,0 0 0 16,0 0 0-16,0 0 0 16,0 0 0-16,0 0 0 15,0 0 0-15,0 0 0 16,0 11-559-16,0-1-343 16,0 9 542-16</inkml:trace>
  <inkml:trace contextRef="#ctx0" brushRef="#br0" timeOffset="13976.768">16264 4480 216 0,'0'0'30'0,"0"0"4"15,0 0 22-15,0 0 10 16,0 0 16-16,0 0-32 16,0 0-22-16,12-24-10 15,-9 24-14-15,-2 25-2 16,2 17 14-16,-3 15 2 15,0 12-4-15,0 7-10 16,-7 5-4-16,-5 2 12 16,-6-1-12-16,5-8 0 0,1-11-6 15,0-14-34 1,4-13 4-16,2-11-14 0,-1-11-8 16,0-7-20-16,5-7-14 15,-1-3-98-15</inkml:trace>
  <inkml:trace contextRef="#ctx0" brushRef="#br0" timeOffset="14278.965">16051 5081 63 0,'0'0'31'0,"0"0"-15"15,0 0 10-15,0 0 4 16,0 0 6-16,0 0-2 15,28 116-10-15,-16-79 2 0,0-2 4 16,-3-4-14-16,-1-6-2 16,-1-5-8-16,-3-7-4 15,-1-6 4-15,2-4-4 16,4-3-2-16,7-2 8 16,9-26 2-16,10-13-2 15,5-8 0-15,2-4-8 16,3 6 0-16,-7 8 0 15,-2 11-2-15,-3 14-4 0,-26 14-30 16,-4 0-104 0</inkml:trace>
  <inkml:trace contextRef="#ctx0" brushRef="#br0" timeOffset="14848.948">16027 6379 208 0,'0'0'74'0,"0"0"-58"16,0 0 14-16,0 0 10 15,0 0 16-15,0 0-18 16,0 0-22-16,-4-12-12 16,4 12-2-16,0 0 4 15,0 8-2-15,0 13 26 0,0 6 0 16,0 7-12-16,0 4 4 16,-5 5-10-16,-1 1 2 15,-2 3-10-15,0-3 2 16,0-4 0-16,2-10-4 15,2-7 4-15,0-9-6 16,3-8 0-16,-1-3 4 16,1-3-4-16,-3 0 0 15,-1 0-50-15,-4-3-120 16,-1-10 92-16,-2-1 8 16,7 5-34-16,1 5-27 15</inkml:trace>
  <inkml:trace contextRef="#ctx0" brushRef="#br0" timeOffset="15232.481">15803 6721 84 0,'0'0'34'15,"0"0"-12"-15,0 0 4 16,0 0 20 0,0 0 12-16,0 0-14 0,0 114-8 15,0-83 4-15,2 0 2 16,-2 0 6-16,0-2-8 15,1-5-18-15,4-6-10 16,-2-3-4-16,2-2-4 16,1-2-2-16,-1-2 6 0,-1-3-2 15,-1-2-4-15,1-3-2 16,-4 1 0-16,1-2-6 16,2 0-4-16,3 0-4 15,1 0 14-15,1 0 10 16,1-5 4-16,4-2 0 15,-2 0-8-15,3-1-2 16,5-2-2-16,1-3-2 16,6-2 4-16,3-5 4 15,3-1-8-15,2-1 0 16,0 1-20-16,1 2-2 16,-4 3-10-16,-4 5-38 15,-8 4 34-15,-19 7-80 16,0 0-94-16</inkml:trace>
  <inkml:trace contextRef="#ctx0" brushRef="#br0" timeOffset="15439.445">16291 7144 424 0,'0'0'0'0,"0"0"-6"0,0 0 6 16,0 0 10-1,0 0 12-15,0 0-22 0,-3 15-12 16,7-15-16-16</inkml:trace>
  <inkml:trace contextRef="#ctx0" brushRef="#br0" timeOffset="22055.969">23781 17482 256 0,'-16'7'176'0,"16"-7"-106"16,0 0 0-16,0 0 74 0,0 0 112 16,0 0 20-1,0 0-106-15,0 0-2 16,0 0 38-16,0 0 49 0,0 0-255 15,0 0 0-15,0 0 0 16,0 6 0-16,0 4 0 16,13 4 0-16,9 0 0 15,3 1 0-15,2-2 0 16,6 1 0-16,0-1 0 16,1 0 0-16,3 1 0 15,2-3 0-15,-3 0 0 16,-1-3 0-16,-7 1 0 0,-7-3 0 15,-7-2 0 1,-6-4 0-16,-7 0 0 0,-1 0 0 16,0 0 0-16,0 0 0 15,0 0 0-15,0 0 0 16,0 0 0-16,0 0 0 16,0 1 0-16,0 4 0 15,-3 3 0-15,-10 9 0 16,-5 7 0-16,-6 8 0 15,-3 7 0-15,-4 3 0 16,-3 5 0 0,-2-1-71-16,0-5-635 0,5-2 208 0,22-30 178 15,4-2-38 1</inkml:trace>
  <inkml:trace contextRef="#ctx0" brushRef="#br0" timeOffset="22444.632">23734 18222 210 0,'0'0'136'16,"0"0"-88"-16,0 0 60 16,0 0 20-16,0 0 14 15,0 0 34-15,-58 102-84 16,34-62-12-16,-4 0-30 15,0 0-18-15,-2-1-6 16,0-6-20-16,5-9-6 16,3-7-26-16,6-8-168 15,7-9-50-15,3 0 24 0,6-24 44 16,0 5-18-16,0 2 23 16</inkml:trace>
  <inkml:trace contextRef="#ctx0" brushRef="#br0" timeOffset="22620.164">23597 18420 25 0,'0'0'87'16,"0"0"-39"-16,0 0 8 15,0 0 8-15,0 0-8 16,0 0-14-16,0 0-22 16,115 157-12-16,-102-146-6 15,4-2-2-15,1-4 0 16,1-2-26-16,-11-3-64 0,-1 0-124 15</inkml:trace>
  <inkml:trace contextRef="#ctx0" brushRef="#br0" timeOffset="22870.321">24073 18076 138 0,'0'0'120'15,"0"0"-96"-15,0 0-10 16,0 0 4-16,0 0-4 0,0 0-14 16,19 17-4-16,-5-14-2 15,-1-3-26-15,3 0-26 16,3 0-24-16,0-13-21 15</inkml:trace>
  <inkml:trace contextRef="#ctx0" brushRef="#br0" timeOffset="23156.552">24216 18054 70 0,'0'0'88'16,"0"0"-22"-16,0 0-46 16,0 0-6-16,0 0-4 15,0 0-6-15,-140 122 6 16,111-102 0-16,6-6 0 0,9-4 8 15,5-4 14-15,8-6-18 16,1 0-14-16,0 0-18 16,16 0 8-16,12-9 10 15,7-9 2-15,2-4-2 16,-2 1 0-16,-4 5-4 16,-4 2 2-16,-10 5 2 15,-7 6-2-15,-7 2 2 16,-3 1 0-16,0 0 2 15,0 0-2-15,-5 0 0 16,-11-3-46-16,8 0-66 16,-1-3-23-16</inkml:trace>
  <inkml:trace contextRef="#ctx0" brushRef="#br0" timeOffset="23242.788">24216 18054 43 0</inkml:trace>
  <inkml:trace contextRef="#ctx0" brushRef="#br0" timeOffset="23343.506">24216 18054 43 0,'-51'-69'63'0,"51"69"11"0,0 0-16 0,0 0-14 16,0 0-30-16,0 0-8 15,8 201-4-15,-8-161-2 16,0-10 0-16,0-8-4 16,0-8-38-16,0-5-42 15,0-9-29-15</inkml:trace>
  <inkml:trace contextRef="#ctx0" brushRef="#br0" timeOffset="23608.836">24112 18312 114 0,'0'0'42'16,"0"0"8"-16,0 0 0 15,0 0-10-15,0 0-12 16,0 0-14-16,-36 125-14 15,36-108-4-15,4-1 4 16,7-2-2-16,2-1 0 16,2-4 2-16,0 1 2 0,2-6-2 15,-1-1 2 1,-1 0-2-16,0-3 0 0,-3 0 0 16,-3 0-28-16,-1-13-22 15,-5-1 8-15,-3 2-32 16,0-8-59-1</inkml:trace>
  <inkml:trace contextRef="#ctx0" brushRef="#br0" timeOffset="23905.356">24221 18351 23 0,'0'0'63'0,"0"0"19"16,0 0-46-16,0 0-14 16,0 0-14-16,0 0 2 15,-14 106 0-15,4-79 4 16,-4-3 4-16,-1 1 4 15,-4-2 2-15,-2-6-14 0,2-3-6 16,-2-6-4 0,0-8-6-1,4 0-8-15,0 0 14 0,3-15 0 0,7-5-6 16,4 2 4-16,3-4 0 16,0 4 0-16,12 3 2 15,7-1 0-15,2 2 0 16,3 0 2-16,0 1 2 15,1-2-2-15,-1-2-2 16,0 0 0-16,-18 7-4 16,0 1-128-16</inkml:trace>
  <inkml:trace contextRef="#ctx0" brushRef="#br0" timeOffset="24462.868">24388 17977 80 0,'0'0'86'0,"0"0"-48"15,0 0 46-15,0 0-36 16,0 0-22-16,0 0-22 16,-32 104-4-16,32-101-2 15,0-3-14-15,5 0-4 16,7 0-2-16,4-8-4 0,-1-3 10 15,-2 1 2 1,0 6-24-16,-6 1 0 0,0 3 14 16,-2 0 16-16,-5 7-4 15,0 8 12-15,0-1 4 16,0 3 14-16,0 5 36 16,0 4-10-16,-5 7-6 15,-6 7-10 1,0 0 30-16,-1-1-4 0,-1-9 10 15,2-7-30-15,1-6-18 16,2-7-10-16,2-7 0 16,-3-3-6-16,-2 0-50 15,0-23-30-15,-1-7 2 0,3-10-10 16,3-3 8-16,6 2 22 16,0 6 38-16,0 12 18 15,12 9 2-15,5 13 0 16,3 1-20-16,2 6 20 15,1 9 16-15,3 6 4 16,-3-1-10-16,0 0-6 16,-4-1 0-16,2-3-2 15,-6-1 0-15,0 0 50 16,-9-4-40-16,-6 2-8 16,0-2-4-16,0-8-26 15,-8 1-107-15</inkml:trace>
  <inkml:trace contextRef="#ctx0" brushRef="#br0" timeOffset="24917.493">23602 18738 82 0,'0'0'26'15,"0"0"-22"-15,0 0 90 16,0 0-6-16,0 0-26 15,0 0-14-15,-117 34-14 16,117-34 0-16,0 0-2 0,0 0-14 16,1 0-4-1,16 0 18-15,7 0 26 0,7 0 8 16,8 0 2-16,12 0-4 16,11 0-22-16,13 0-8 15,10 0-8-15,5 0-18 16,2-2 2-16,2 1 0 15,-3-1-10-15,-6 2 10 16,-13 0-10-16,-10 0 0 16,-10 3 0-16,-7 7 0 15,-7 1 0-15,-10-1 0 16,-7-1-364-16,-10-2 364 16,-6-4 58-16,-3-2-36 15,-1-1 54-15,-1 0-12 16,0 0 64-16,0 0-4 0,0 0-106 15,0 0 0-15,0 0-18 16,0-3-106 0,-1-11-214-16,-8 7 56 0</inkml:trace>
  <inkml:trace contextRef="#ctx0" brushRef="#br0" timeOffset="29874.353">15142 3913 43 0,'0'1'55'15,"0"-1"-31"-15,-7 0 18 16,1 0-24-16,-3-1 20 16,-2-6 12-16,-2-3 32 15,-2 1-74-15,0 1 24 16,5-2 24-16,-1 0-10 16,5-1-32-16,3 0-6 15,2-1-8-15,1 3-4 0,0-1 0 16,0 1 2-16,7 2-2 15,7 4-4-15,-2 2 2 16,2 1 0-16,0 0 0 16,-1 8-10-16,-1 12 16 15,-3 3 4-15,-3 5 4 16,-6-3-6-16,0-2-2 16,0-4 0-16,-7-8 8 15,-7-3 12-15,-2-7-4 16,2-1-8-16,0 0-4 15,2-6-4-15,-2-10 2 16,7-9-2-16,4-3 0 16,3 1-4-16,0 7 0 15,6 3 4-15,10 7-6 16,1 4 0-16,0 5-2 0,1 1 0 16,-4 0-2-16,-2 2-8 15,-2 13 6-15,-7 0 12 16,-3 5-2-1,0-2 2-15,0-1 10 0,-18-3 24 16,-3-5 10-16,-3-3-8 16,2-6-36-16,3 0 28 15,4-12-26-15,7-11-2 16,5-2-4-16,3 1-8 16,0 4 4-16,2 8 2 15,10 3 0-15,-3 3 2 0,2 6-4 16,-1 0 2-16,-1 0 0 15,-1 0 0-15,-2 5 6 16,-3 5 0-16,-3 1-4 16,0 2 4-16,0 1 58 15,-6 0 6-15,-7-3-8 16,1-3-40-16,4-6 12 16,1-2-18-16,4 0-10 15,3-16-54-15,0-7-46 16,0-4-20-16,13 0-22 15,-3 18-12-15</inkml:trace>
  <inkml:trace contextRef="#ctx0" brushRef="#br0" timeOffset="31615.716">15003 3100 15 0,'0'0'36'0,"0"0"-1"15,0 0 25-15,0 0-14 16,0 0 6-16,0 0-10 16,0 0-4-16,2 0 4 0,-2-1 0 15,0-12-18-15,0-3-18 16,0-1-4-16,0-1 0 16,0 0-2-16,-8-2 4 15,-4 0-2-15,-2 5 0 16,0 3 2-16,1 4-2 15,-1 4 4 1,1 2-6-16,1 2 4 0,-3 0-8 16,5 0 8-16,-3 2-4 15,3 9 50-15,1 2-44 16,3-2-4-16,2 0-2 16,2 0-6-16,2-1 4 15,0-1-10-15,0-2 10 16,0-1 0-16,0-3-4 0,9-1 2 15,3-2 0-15,2 0 0 16,1 0 0-16,-1 0 0 16,-2 0 2-16,2 0-2 15,-2 0 2-15,-2 0 2 16,0 3-2-16,-2 1 2 16,-2 1 0-16,-3 1 0 15,3 4 0-15,-4 4-2 16,2 5 2-16,-4 4 0 15,0 2 8-15,0 3 22 16,0 3-12-16,-9 0 6 0,2-3-12 16,-2-2 10-16,4-4 0 15,-1-2 16-15,3-2-20 16,0-1-2-16,2-5 12 16,-2-4-2-16,3-2 12 15,-2-2 6-15,2-2-18 16,0-1 4-16,-1-1-6 15,1 0 10-15,0 0-14 16,0 0 4-16,0 0 0 16,0 0 2-16,-2 0-16 15,2 0 6-15,0 0-16 16,0 0 6-16,0 0-6 16,0 0-16-16,0 0-56 15,0 0-100-15,0 0-12 0,0-3 22 16,6-5-16-16</inkml:trace>
  <inkml:trace contextRef="#ctx0" brushRef="#br0" timeOffset="32370.748">15160 2977 186 0,'0'0'66'15,"0"0"-8"-15,0 0 18 16,0 0-20-16,0 0 4 16,0 0-20-16,0 0 0 15,-3 0 12-15,0 4 10 16,-1 13-18-16,-3 8 4 16,0 1 4-16,0-1 24 15,2 2-48-15,5-1-8 16,0-3-16-16,0 2-4 15,0-1-14-15,0-3 14 16,9-3-14-16,6-2 14 0,-1-2-10 16,0-3 6-1,1 1-6-15,0-3-2 0,-1-2 12 16,-3-1-18 0,0 0 2-16,-5-4 12 0,0 1-8 15,-3-2 8-15,-3 1 4 16,0-2 0-16,0 0 8 15,0 0 4-15,0 0 4 16,0 0 24-16,0 0 12 16,0 1 102-16,-3 1 64 15,-14-1-158-15,-5 1-60 16,-6-2-16-16,-2 0-52 16,-4 0 4-16,-2-13-54 15,0-4-54-15,2-4 50 0,2-3-44 16,25 12-42-16,7 3-32 15</inkml:trace>
  <inkml:trace contextRef="#ctx0" brushRef="#br0" timeOffset="32558.246">15133 2984 78 0,'0'0'40'16,"0"0"-6"-16,0 0-2 16,0 0-16-16,0 0-12 0,0 0 0 15,121-6-4-15,-112 6-28 16</inkml:trace>
  <inkml:trace contextRef="#ctx0" brushRef="#br0" timeOffset="34036.311">14963 3086 63 0,'0'0'27'15,"0"0"-25"-15,0 0 10 16,0 0-2-16,0 0 10 15,0 0 8-15,118-52-20 16,-95 52-2-16,-6 5-4 16,-2 11 4-16,-1 2-2 15,-7 6-4-15,-7 2 0 16,0 0 0-16,0 3 24 0,-17-4 20 16,-5-4-6-1,-3-6 14-15,0-5 2 0,1-5 8 16,1-5-34-16,2 0 2 15,4-12-6-15,3-10-24 16,10-8-2-16,4-5-6 16,1-3-2-16,23 2 2 15,4 7-4-15,3 11-4 16,1 8 10-16,-5 10-6 16,-6 0 4-16,-5 3-8 15,-10 15 2-15,-4 3-8 16,-2 2 22-16,0 1 0 15,-21 0 42-15,-6-2-22 16,-3-1 28-16,-3-2 2 16,2-8 12-16,7-7-24 0,6-4-10 15,7 0-6-15,10-14-22 16,1-7-42 0,0-3 10-16,21 1 6 0,4 8 0 15,1 5 10-15,1 7-2 16,-5 3 10-16,-4 2 0 15,-2 16-4-15,-5 7 6 16,-7 4-2 0,-4 2 8-16,0-1 0 0,-12 0 6 15,-10-4 28-15,-6-8 30 16,1-7-18-16,-1-8 42 16,1-3-24-16,6 0 28 15,0-18 26-15,6-10-118 0,8-14-22 16,7-4-8-16,4-2-4 15,21 2 2-15,10 9-18 16,3 12-10-16,-2 11 38 16,-2 12-4-16,-4 2 6 15,-4 7 6-15,-8 15-8 16,-8 7-4-16,-9 2-10 16,-1 1 8-16,-3 2 28 15,-22-4 20-15,-6-2 10 16,-8-7 50-16,-6-5-4 15,2-11 74-15,3-5 0 16,7 0 56-16,6-20-22 0,11-13-184 16,9-10-40-1,7-5-44-15,8 2-34 0,22 6 18 16,4 14 10-16,5 10 10 16,0 13 60-16,-2 3-12 15,0 3 0-15,-2 20 20 16,-5 6-6-16,-8 5 6 15,-9 3-18-15,-6 1 14 16,-7-1-6-16,0-2 22 16,-20-1 34-16,-10-6 54 15,-6-7 82-15,-1-8-52 16,4-12-6-16,5-1-22 16,5-9 78-16,6-21-168 15,8-13-24-15,9-9-66 0,0-4 6 16,16 6-12-16,16 13-32 15,4 12 6-15,0 16 70 16,-3 9 18-16,-3 0-10 16,-8 11 10-16,-5 14-26 15,-11 5 20-15,-6 2 2 16,0 0 38-16,-12 0 34 16,-15-5 78-16,-4-5 8 15,-4-5 14 1,4-7 32-16,6-7-54 0,6-3-74 15,8-2-38-15,9-19-142 16,2-6-182-16,11 1-8 16,7 13 82-16,1 6-82 15</inkml:trace>
  <inkml:trace contextRef="#ctx0" brushRef="#br0" timeOffset="34551.931">15539 3020 102 0,'0'0'118'0,"0"0"-112"16,0 0 60-16,0 0-28 0,0 0 14 15,0 0 0 1,0 0-18-16,-33-116-6 0,27 113 28 15,-1 3 24-15,-2 0-20 16,-3 0 4-16,1 0-58 16,2 8 94-16,1 2-84 15,5 0-16-15,3 0-20 16,0 0-14-16,0-2 24 16,0-1 2-16,0 2-18 15,11-2-14-15,1-2-12 16,5 1 2-16,-2-3 2 15,1 1 12-15,-2 2 20 16,-1 4 10-16,-3 3 0 16,-2 5 4-16,-2 6 2 15,-3 3 0-15,-3 5 0 16,0 3 6-16,0 1 18 0,-8 0 10 16,-2-3 10-16,-2-2-16 15,3-7 8-15,3-4-14 16,2-8 6-1,2-5-18-15,0-4-10 0,2-1-2 16,0-2-50-16,0 0-90 16,0-20-22-16,0 4 36 15</inkml:trace>
  <inkml:trace contextRef="#ctx0" brushRef="#br0" timeOffset="35181.601">15660 2795 1 0,'0'0'103'0,"0"0"-93"0,0 0 2 16,0 0 4-16,0 0 10 15,0 0-6-15,83-7-4 16,-59 7-4-1,2 1-8-15,-5-1 0 0,-4 2-2 16,-4-1 0-16,-5 1-2 16,-5 2 2-16,-3-2 2 0,0 6 6 15,0 3 42-15,0 5 36 16,-6 5-18-16,-9 5-32 16,0 3-24-16,1 6 10 15,0 4-10-15,1 6 0 16,2 2 2-16,1 4 0 15,0 1-2-15,-1-2 10 16,2-8 2-16,2-4 2 16,1-8-4-16,3-8 8 15,1-7 18 1,1-7-22-16,1-5-2 0,0-3 2 16,0 0 22-16,0 0 2 0,0 0 16 15,0 0-12 1,0 0 4-16,0 0 18 0,0 0-42 15,0 0 0-15,0 0-16 16,0 0-20-16,0 0 24 16,0 0-24-16,0 0 0 15,0 0 6-15,0 0-6 16,0 0 0-16,0 0 8 16,0 0 0-16,0 0-8 15,0 0 0-15,0 0 8 16,0 0-16-16,0 0 0 15,0 0-22 1,0 0 2-16,0 0-36 16,0 0-16-16,0 0-4 0,0 0-12 15,0 0-70-15,0 0-94 0,0 3-28 16</inkml:trace>
  <inkml:trace contextRef="#ctx0" brushRef="#br0" timeOffset="36349.194">15101 3873 148 0,'0'0'22'0,"0"0"26"16,0 0-24-16,0 0-4 15,0 0 2-15,0 0-14 16,0 0-8-16,-81-18-2 16,81 4 0-16,0 0 0 0,0 3 0 15,7 1 0 1,4 4 0-16,-1 2 0 0,-2 2 2 15,-4 2-4-15,2 0 4 16,-3 0-2-16,-1 0 2 16,1 0 0-16,-3 2 10 15,0 6 0-15,0 1 14 16,0-2 22-16,0 0-14 16,0-4-2-16,-5-3-12 15,2 0-8-15,0 0 10 16,2-2-20-16,1-12 0 15,0-4-16-15,0-2-4 16,3 3-8 0,10 4-10-16,-1 8 16 0,-1 3 12 0,-1 2 0 15,-4 0 0 1,-2 0 0-16,-1 0 0 0,-3 2 6 16,0 3 4-16,0 1 0 15,0 1 26-15,0 0 26 16,0 0-14-16,-3 0 4 15,-3-3-4-15,-1 0-2 16,1-2 8-16,3-1-18 16,0-1 4-16,3 0-22 15,-2 0 8-15,2 0-16 16,0 0-2-16,0 0-14 0,0 0 0 16,0 0-2-1,0 0 12-15,0 0-4 16,0 0 6-16,0 0-6 0,0 0 6 15,0 0 2-15,0 0 0 16,0 0 0-16,0 0 2 16,0 0 0-16,0 0 0 15,0 0 4-15,0 0-4 16,0 0 10-16,0 0-4 16,0 0 0-16,0 0 4 15,0 0-2-15,0 0-2 16,0 0-6-16,0 0 6 15,0 0-12-15,0 0 6 16,0 0 0-16,0 0 8 0,0 2-6 31,0-1 0-31,0 2 0 0,-1-3 0 0,-4 3-4 16,1-2-6-16,-2-1-12 16,-1 0-20-16,1 0-52 15,3 0-10-15,1 0-48 16</inkml:trace>
  <inkml:trace contextRef="#ctx0" brushRef="#br0" timeOffset="40887.669">12997 3188 160 0,'-41'-6'28'0,"16"6"6"16,0 0 14-16,1 0-26 16,3 0 4-16,-3 0-14 15,3-2 0-15,-1-2-2 16,2-2 28-16,-3-1-8 16,-1-1-4-16,-3-1 4 15,-4 1-20-15,-4 1-4 16,-4 4 2-16,-1 2-6 15,-6 1 6-15,-1 0 18 16,1 0-2-16,1 0 0 0,6-6 8 16,0-4 0-16,0 0-12 15,-2-2-12-15,-3-3-2 16,-4 4-4-16,-1 0 6 16,-2 1-2-1,2 5 0-15,0-2 2 0,-2 2 14 16,5 0-12-16,0-1-4 15,1-1 4-15,1-2-8 16,1 1 2-16,0-4 6 16,1 4 6-16,2-2 2 15,-1 3 12-15,2 0 16 16,-2 3-24-16,-1 0-22 16,-4-2 22-16,4 0-18 0,-4-2 2 15,1-2-6 1,3-1-6-16,-1 1 6 0,6 1 6 15,4 2-2-15,2 2 34 16,-1 2-22-16,2 0-12 16,-1 0 8-16,0 3 8 15,1 0 2-15,-1 0-12 16,1 0 14-16,1-2-6 16,4 2-6-16,1-2 0 15,3 2 6-15,-3 0-18 16,-2 0-18-16,-4 0 18 15,0 6 56-15,-1 4-56 0,-2-1-26 16,1 0 26 0,0 2 46-16,0-1-46 0,-1 1 34 15,0 2-14-15,1 1 52 16,0 0-72-16,1 6-28 16,0 1 20-16,2 2-48 15,-1 2 36-15,5-1 20 16,3-3 0-16,8-1 0 15,5-3-14-15,2 0-18 16,3 1 6-16,4 2 8 16,0 1-30-16,0 0 20 15,0 2 12-15,0-2 0 16,7 1 6-16,5-2-6 0,1 3 10 16,5 0-14-1,-1 1-32-15,4-1-2 0,-1 1 24 16,-2 2 22-16,3-1 8 15,0-1-4 1,0 2 0-16,3-2 4 0,1-2 0 16,2-1-4-16,3-1 4 15,3-1 8-15,1-2 4 16,2-2-2-16,1 2 10 16,2-2-8-16,-2 1 6 15,-1 1-2-15,1-2 2 16,-2-1-4-16,2 1-10 15,0 0 16-15,1-2-10 16,2-2 10-16,1 2-20 0,1-1 26 16,-1 0-20-16,0 0-2 15,-3-2 2-15,1-1 0 16,-4-2-2 0,4 2 2-16,0-4-6 0,-3 1 10 15,0-1-10 1,-1 1 12-16,4-2-12 0,-2 0 6 15,5 2 12-15,3-2-18 16,1 2 6-16,5 1 0 16,-3-1 0-16,1-1-6 15,-6 1 6-15,-1-2 6 16,-3-1-12-16,-2 0 12 16,0-2-12-16,2 1 12 0,-3-1-4 15,0-1-2 1,0 0 6-16,-2 0-4 0,-1 0-8 15,1 0 12-15,-1 0-12 32,-3-4 14-32,-3 0-8 0,-2-1 0 0,-1 1 2 15,-1 1-8-15,2-1 6 16,0-3-6-16,2-2 8 16,3-2-2-16,1 0 2 15,0-3 0-15,1 3-2 16,-3-1-6-16,3 4-6 15,-1 4 6-15,0-5 0 0,-1 0 0 16,0 0 0 0,-2-4 0-16,-2-1 14 0,-1 0-8 15,-4-2 2 1,0 1 6-16,-3-1-14 0,-5 4 0 16,-1-1 0-16,0-1-14 15,0 1 6-15,0-4 2 16,1-1-16-16,1 0 22 15,1-3-14-15,-2 2 6 16,0 0-6-16,-2 1 14 16,-2 4-6-16,0 2 12 15,-3 2-6-15,-2-2 8 16,-1 2-2-16,0-3-6 16,2 1 8-16,1-2-2 15,-2 0-6-15,-1-2 0 0,0 1 8 16,2 0 0-16,-2 3-8 15,-2 2 0-15,1 0 14 16,-2 2 14-16,0-2 40 16,0-1-30-16,0-5-8 15,0 0 2 1,-3 0-32-16,-5-1 16 0,-1 3-16 16,-3 1 8-16,2 1 16 15,-2 4-14-15,-1 1 14 16,-1 0 2-16,-2 3-26 15,-2-2-34-15,0 2 0 0,-1 0 10 16,0 0 24-16,2-1-8 16,0 1 8-1,1 1 8-15,1 1 0 0,0-1-16 16,1 0 0-16,0 0 8 16,0 2-16-16,-2-2 16 15,2 1-16-15,-2 1-98 16,2-1-110-16,-2 1 80 15,0 0-128-15,10 1-38 16,-5 0 18-16</inkml:trace>
  <inkml:trace contextRef="#ctx0" brushRef="#br0" timeOffset="55099.583">15227 4092 15 0,'0'0'30'0,"0"0"7"16,0 0-5-16,-1-1-8 15,1-1-14-15,-2 1-10 16,1 0-2-16,1-1-8 16,0 1-16-16,0 1-4 15,0-2-1-15,0 2-17 0</inkml:trace>
  <inkml:trace contextRef="#ctx0" brushRef="#br0" timeOffset="58101.274">15211 4170 21 0,'0'0'8'15,"0"0"18"-15,0 0 9 16,0 0-1-16,0 0-8 16,0 0 4-16,0 0 8 15,-2-4 8-15,2 4 0 0,-1 0-4 16,1-2 0-16,0 2-10 15,0 0-4-15,0 0-6 16,0 0-6-16,0 0-6 16,-2 0 6-16,2 0-4 15,0 0 2-15,0 0 0 16,0 0-4-16,0 0 0 16,0 0 0-16,0 0-2 15,0 0 4-15,0 0-2 16,0 0 2-16,0 0 2 15,0 0 10-15,0 0 14 16,0 0 16-16,0 0 10 0,0 0-2 16,0 0-22-16,-1 0-12 15,1 0-24-15,0 0-4 16,0 7-4-16,0 14 4 16,0 11 28-16,-2 5 4 15,-1 3-22-15,1 1-4 16,0-1 4-16,-1 2-10 15,0 0 10-15,1-1-4 16,-1 1 0-16,-1-1-6 16,1 1 0-16,-2 2 10 15,0 1-4-15,-1 1 0 16,0-6 6-16,3 0-12 16,0-3 6-16,0-2-12 0,-1-1 6 15,3-3-6 1,-1 0 6-16,1-1 0 0,1-1 0 15,-3 1 0-15,2 0 0 16,-2-1 18-16,1-1-18 16,-1-1 0-16,-1-2-6 15,-1-1 6-15,1-1 12 16,-1 3-12-16,0-1 0 16,2 3-6-16,-2 5 6 15,0 0-6-15,1-2 6 16,-2-1 0-16,3-6 6 15,-1-4-6-15,-1-5 0 0,2-2 0 16,2-2 6 0,-1 2-6-16,1 2 0 0,-1 2 12 15,1 0-12-15,-2-1 6 16,1-3 32-16,0-5-6 16,2-2-32-16,0-5 6 15,0 0-6-15,0-1-12 16,0 0 12-16,0 0 0 15,0 0 6-15,0 0 14 16,0 0-8-16,-1 0 32 16,1 0-30-16,0 0-8 15,0 0-6-15,0 0-70 16,-2 0-112-16,-2-15-152 0,3 5 104 16,-2-1 4-1</inkml:trace>
  <inkml:trace contextRef="#ctx0" brushRef="#br0" timeOffset="58717.845">14874 5449 148 0,'0'0'68'16,"0"0"-40"-16,0 0 14 0,0 0 2 15,0 0 2 1,0 0-14-16,-5-4-18 0,5 4-4 16,0 0 6-16,0 0-2 15,0 0 2-15,0 0 6 16,0 0 2 0,0 0 12-16,0 0-4 0,0 0 6 15,0 0 10-15,0 0-6 16,0 0 14-16,0 0 0 15,0 0-18-15,0 0 4 16,0 0 0-16,0 0-18 16,0 0 28-16,0 0-20 15,0 0-4-15,0 0-4 16,0 0-24-16,0 0 6 16,0 0 0-16,0 13-6 0,5 4 18 15,7 6-12 1,1 3 0-16,0 2 20 0,2 1-12 15,-1-3-2-15,0-2-4 16,-1-2-2-16,-1-2-12 16,1-4 12-16,-3-2-6 15,1-4 0-15,1-1-14 16,-3-4 14-16,0 0-12 16,3-5 4-1,-5 0 2-15,5 0-6 0,1-7 12 16,4-16 26-16,4-4-14 15,-2-1 2-15,-2 2-2 16,-3 5-12-16,-3 5 8 0,-3 2-2 16,-1 1-6-16,-3 1-6 15,1-1-40 1,1-1-182-16,3 0 22 0,2 1-16 16,-7 11 6-16,-1 2-81 15</inkml:trace>
  <inkml:trace contextRef="#ctx0" brushRef="#br0" timeOffset="59604.343">15045 6153 76 0,'0'0'42'0,"0"0"-6"0,0 0 0 15,0 0 0-15,0 0 18 16,0 0-4-16,0-5-2 16,0 5 0-16,0 0 2 15,0 0 0-15,0 0 8 16,0 0 4-16,0 0-12 16,0 0-20-16,0 13-16 15,0 8 52-15,0 7-22 16,0 3 40-16,0 3 6 15,0 2-18-15,3 7 14 16,-2 3-20-16,-1 7-16 16,0-3-6-16,0-3-6 0,0-8-24 15,0-4-6 17,3-9 0-32,-1-3-8 0,0-5 8 0,-2-4 0 0,1-1 6 15,-1-2-6-15,2-2-8 16,-2-1 8-16,0-1-8 15,0-1 16-15,0-3-16 16,0-1 8-16,0 0-16 16,0-2-8-16,0 0 8 15,0 0-22-15,0 0-38 0,0 0-20 16,0 0-84-16,0 0-86 16,0-4 48-1,-14-4 52-15,7 4-24 0,1 3-26 16</inkml:trace>
  <inkml:trace contextRef="#ctx0" brushRef="#br0" timeOffset="60524.911">14912 6718 15 0,'0'0'179'0,"0"0"-135"15,0 0 26-15,0 0 2 16,0 0 8-16,0 0-4 0,0 0-22 15,-7-3-12-15,7 2 4 16,0 1-14-16,0 0-4 16,0 0 0-16,0 0-6 15,0 0 6-15,0 0 2 16,0 0-14-16,0 0 18 16,0 0-26-16,0 0 8 15,0 0 4-15,0 0-20 16,0 0 8-16,0 0-2 15,0 0 32-15,0 10 10 16,0 1-16-16,3 1 10 16,5 7-30-16,0 4 18 15,3 1-4-15,-1 2-12 16,2 1-8-16,-1-3 8 16,-2-1-14-16,2-5 0 15,-2-2 0-15,-1-4 0 16,-2-2 0-16,1-1 0 0,-2-5 6 15,-1-2-12-15,-2-1-2 16,-2-1 8-16,1 0-12 16,-1 0 12-16,0 0-14 15,0 0 14-15,0 0 0 16,0 0 6-16,0 0-6 16,0 0 0-16,3 0-6 15,3 0-20-15,6-16 26 16,2-6 20-16,2-4-20 15,2-2 6-15,-2-2-6 0,2 1 0 16,0 1-6 0,-3 2 0-16,-2 6-8 0,-4 9-4 15,-2 4 0-15,-4 4-6 16,-1 2 18-16,-2 1 6 16,0 0 6-16,0 0-6 15,0 0 12-15,0 0 6 16,0 0-12-16,0 0 12 15,0 0-12-15,0 0 8 16,0 0 4-16,0 0-10 16,0 0 12-16,0 0 6 15,0 0-20-15,0 0 16 16,0 0-14-16,0 0 12 0,0 0-20 16,0 0 0-1,0 0-14-15,0 0 14 0,0 0-14 16,0 0 14-16,0 0 0 15,0 0 14-15,0 0 14 16,0 0-14-16,0 0 24 16,0 0-8-16,0 0-6 15,0 0-2-15,0 0-22 16,0 0 0-16,0 0-8 16,0 0-6-1,0 0 6-15,0 0 0 0,0 0 8 16,0 0 0-16,0 0 0 15,0 0 0-15,0 0-22 16,2 0-156-16,-2 0-326 0,0-2 138 16</inkml:trace>
  <inkml:trace contextRef="#ctx0" brushRef="#br0" timeOffset="65107.927">15075 5984 126 0,'0'-6'58'0,"0"2"-4"15,0 1 10-15,0 3 18 16,0-1-6-16,0 1-22 16,0 0-26-16,0 0-10 0,0 0-12 15,0 0-6 1,0 0-24-16,0 0 14 0,0 0 10 16,0 1 8-16,0 6 26 15,0 2-32-15,-7-6 50 16,-2 0-26-16,1-3-10 15,-2 0-8-15,1 0-8 16,0 0 0-16,-1-10 14 16,2-2-14-16,3 1 10 15,4 0-10-15,1 4-6 16,0 1 2-16,0-1-6 16,6 0 0-16,10 0 8 15,-1 2-2-15,1 2 4 16,-3 1-10-16,-6 2-2 15,-1 0-12-15,-3 0-4 0,-3 0 26 16,0 5-6-16,0 2 8 16,0-2 22-16,-2 0 22 15,-8-4 4-15,1-1-6 16,1 0-20-16,0 0-22 16,3 0-14-16,-1-6 14 15,3-5 4-15,2-2-4 16,1 5-4-16,0 0 4 15,0 4-12-15,0 4 2 16,9 0-10-16,1 0 0 16,1 0 8-16,-4 0-2 15,1 0 12-15,-1 7 2 16,-4 0 0-16,-3 2 12 16,0 0-4-16,0-4-4 0,0-2-2 15,0-1 42-15,-5-2 2 16,-6 0-36-16,2 0 10 15,-2-13-12-15,1-7 14 16,2-6-18-16,5-4-4 16,3 0 4-16,0 7-4 15,0 9 0-15,0 9-20 16,0 5-2-16,5 0-10 16,4 0 12-16,4 0-2 15,-5 7 16-15,-1 2 4 16,-4 1 2-16,-3 1 2 0,0 1-2 15,0-1 0-15,0 2 26 16,-9-4 22-16,-3-4 18 16,0-4-20-1,3-1-6-15,0 0-40 0,1 0-52 16,3-5 30-16,5-2-2 16,0-2-66-16,2 2-12 15,17 0-24-15,4 4-22 16,-12 3-22-16</inkml:trace>
  <inkml:trace contextRef="#ctx0" brushRef="#br0" timeOffset="65901.88">15554 5902 226 0,'0'0'26'16,"0"0"-6"-16,0 0 18 16,0 0 20-16,0 0 24 15,0 0-30-15,3-80 0 16,-12 73 8-16,0 0-4 15,-1 3 0-15,-2 2 28 0,-3 2-16 16,1 0-30 0,-3 0-14-16,1 0-6 0,2 0-4 15,3 4 6-15,5 4-20 16,1-4-4-16,5 1-16 16,0 3-4-16,0 3 24 15,0 6 0-15,2-1 10 16,12 0-10-16,2 1 0 15,0 2 4-15,-1-3-4 16,-1 4 6-16,-1-2-6 16,-5-1 4-16,-2-1-8 15,-3-1-12-15,-3-1 16 16,0-1-14-16,0 1 6 16,0-2 8-16,-8-2 46 0,-5-2-20 15,-1-5 6-15,-2-3-16 16,1 0-16-16,-1 0-38 15,-2-13 12-15,0-5 26 16,4-2 6-16,3 0 4 16,6-1 0-16,4 3-10 15,1-1 0-15,0 2 0 16,1 3-26-16,11 3 12 16,3 0 0-16,4 1-10 15,-2 0 20-15,2 1-2 16,-1 1 12-16,-3 2-12 0,-6 2 6 15,-1 2 0 1,-3 2 0-16,-5 0-24 0,2 0 20 16,-2 0 4-16,0 0 12 15,0 0 14-15,0 0 2 16,0 0-4-16,0 0 2 16,0 0-16-16,0 0 2 15,0 0-12-15,0 0-22 16,1 0-4-16,2 0-30 15,2 0 0-15,-1 0-122 16,2 0-26-16,-3 0 12 16,-2 0-85-16</inkml:trace>
  <inkml:trace contextRef="#ctx0" brushRef="#br0" timeOffset="66936.104">15705 5859 196 0,'0'0'50'16,"0"0"-16"-16,0 0 4 16,0 0-12-16,0 0 12 15,0 0-8-15,0 0 0 16,-2-18 10-16,2 2-20 16,0 0-2-16,0-2 6 15,0 1 20-15,0 2-12 16,-1 1-14-16,-7 5 10 15,1 5 12-15,-1 1 8 16,2 3-6-16,-3 0-18 0,-3 0 2 16,-1 1 6-16,-3 14-24 15,1-1-2-15,3-1-6 16,6-1 16-16,4 0-16 16,2 0-4-16,0-1-4 15,0 1-22-15,13-4-8 16,4-1-24-16,4-1-2 15,-1-1 8-15,-1 4 34 16,-3 0 12-16,-2 6-8 16,-5 5 10-16,-2 5 4 15,-3 6-2-15,-4 6 6 16,0 3 0-16,0 6 8 0,0 1 20 16,-1-1 6-16,-8-4 20 15,2-4 4-15,-1-5-16 16,2-5 26-16,-1-5-18 15,2-5 18 1,1-5 34-16,1-5-10 0,1-2-12 16,1-5-16-16,1 0-10 15,0-1-16-15,0 0-16 16,0 0-6-16,0 0 16 16,0 0-24-16,0 0 16 15,-2 0 18-15,2 0-26 16,0 0 34-16,0 0-32 15,0 0-10-15,0 0-8 0,0 0 0 16,0 0-18-16,0 0-22 16,0 0-124-16,0 0-118 15,0 0 2-15,-1 0 36 16,1 0-20-16</inkml:trace>
  <inkml:trace contextRef="#ctx0" brushRef="#br0" timeOffset="68393.826">15090 7182 31 0,'0'0'113'16,"0"0"-67"-16,0 0 30 15,0 0-22-15,0 0 16 16,0 0-10-16,0 0-34 16,-107-23-20-16,107 18-6 15,0 0-4-15,0 0-2 16,4-2-2-16,9 1 2 15,4 1 6-15,-1-1-2 0,3 5 2 16,-2 1-4 0,1 0-14-16,-4 0 16 15,-3 15 2-15,-3 7 14 0,-5 3 0 16,-3 0 2-16,0 2-2 16,-5-4 14-16,-11-4-2 15,-4-2 12-15,-3-4 2 16,-6-6 0-16,-2-3 16 15,-2-4-20 1,0 0-4-16,2-5-20 0,3-15-8 16,4-7 40-16,6-4-44 15,7-2-4-15,8 7 2 16,3 3-6-16,5 8 0 16,19 2-6-16,7 4 6 0,0 8 2 15,-1 1-8-15,-1 0-12 16,-6 10 8-16,-4 11 18 15,-5 3 6-15,-9 3 4 16,-5 0-8-16,0-2 22 16,0 0-6-16,-16-5 8 15,-3-6 8-15,0-5 4 16,1-8 20-16,-1-1 18 16,5 0-76-16,-1-14-16 15,8-11 4-15,7-5 2 16,0 1 0-16,0 1 10 15,18 9-10-15,3 7-14 16,0 9 2-16,-3 3 8 0,-1 0-36 16,-1 3 20-16,-2 12 26 15,-5 6 8-15,-4 3 6 16,-5-1-2-16,0 2 12 16,0-3 10-16,-17-2 0 15,-5-1 8-15,-3-8 2 16,-2-5 42-16,3-6 24 15,3 0-60-15,0-13-18 16,4-17 36-16,7-7-64 16,7-6-14-16,3-1 14 15,6 6-14-15,20 10 6 16,2 8-42-16,0 12 10 0,1 6 2 16,-4 2-36-16,0 2 24 15,-4 14 12-15,-3 6 32 16,-9 3 6-16,-4 5 6 15,-5-1 4-15,0 3 12 16,-11-5 10-16,-13-1 22 16,-2-6 16-16,-6-10 18 15,1-7 68-15,4-3 0 16,0-8-124-16,5-16-32 16,4-5-32-16,7-1 6 15,7 3-8-15,4 5-46 16,0 8-154-16,13 7-92 0,8 7 56 15,-10 0 70-15,-1 7-82 16</inkml:trace>
  <inkml:trace contextRef="#ctx0" brushRef="#br0" timeOffset="69291.428">14857 7689 39 0,'0'0'29'16,"0"0"-7"-16,0 0 8 15,0 0 40-15,0 0 8 16,0 0-24-16,0 0-20 16,23-47 0-16,-23 32 4 15,0-1-2-15,0 1-4 16,-3 1-8-16,-7-1 10 15,-3 4-4-15,0 0 0 16,-3 2-8-16,0 2-2 0,2 3 6 16,-1 4-12-1,-2 0 20-15,2 0-2 0,-4 14-28 16,4 5 10-16,0-2-8 16,8 0-6-16,2-1 0 15,4 0 0-15,1 2 0 16,0 2 0-16,0-1-4 15,13 0 2-15,8-1-2 16,3 1-6-16,4-5 10 16,2-1-10-16,1-3 10 15,-5-1-2-15,-1 1 4 16,-4 1-2-16,-3 1 0 0,-5 2-6 16,-5 2 6-16,-4-4 4 15,-2 2-4-15,-2-3 12 16,0-2-2-16,0-1 6 15,-14-1 8 1,-5 1-12-16,-4-3 6 0,-4-2-14 16,1-1 0-16,2-2-4 15,0 0 0-15,3-5 0 32,0-15-8-32,5-5 4 0,5-3-6 0,7 0 6 0,4 4-4 15,0 1 8 1,0 3-14-16,15-1 6 0,4 3 2 15,2 2 6-15,-1 4 0 16,-4 5 0 0,-4 3-4-16,-3 2-2 0,-3 1-16 15,-2 1 18-15,1 0 4 16,-1 0 4-16,-1 0 2 16,0 0-6-16,0 0 6 15,3 0 2-15,-3 0-6 16,2 0 4-16,-1 0 2 15,4 0-8-15,2 3 0 16,2-1-8-16,3 0-102 16,-12-2-140-16,1 0-24 15</inkml:trace>
  <inkml:trace contextRef="#ctx0" brushRef="#br0" timeOffset="70630.106">15024 7638 110 0,'0'0'36'15,"0"0"0"-15,0 0-16 0,0 0-4 16,0 0 12-16,0 0 2 16,0 0 4-16,9-2-8 15,3 2 6 1,5 0-2-16,0 0-4 0,-2 0-10 16,2 5-4-16,-4 5-6 15,-2 1 2-15,-1 5 2 16,-5 1 4-16,-4 1-2 15,-1-1-4-15,0-2-2 16,0 2 4-16,-3-2-2 16,-9-3-2-16,2-2 8 15,-4-3 4-15,1-3 6 16,2-3 6-16,4 1-10 0,0-1-8 16,4-1-2-1,1 0-2-15,1 0-8 0,1 0-14 16,0 0 0-1,0 0-6-15,0 0-6 0,3 0 26 16,11 0 0-16,3 0 2 16,2 0 2-16,3 0 2 15,1 3 2-15,1 4-2 16,3 3 6-16,-3-3 16 16,-2 1 2-16,-6-1 52 0,-2-5-30 15,-7 0 32 1,-2-1 50-16,-2 1 86 0,-3-2 130 15,0 0 32 1,0 0-337-16,0 0-45 0,1 0 0 16,1 0 0-16,-1 0 0 15,1 0 0-15,-2 0 0 16,1 0 0-16,-1 0 0 16,0 0 0-16,0 0 0 15,0 0 0-15,0 0 0 16,0 0 0-16,0 0 0 15,0 0 0-15,0 1 0 16,0-1 0-16,0 0 0 16,0 0 0-16,0 0 0 15,0 0 0-15,0 0 0 0,0 0 0 16,0 0 0 0,0 0 0-16,0 0 0 0,0 0 0 15,0 0 0 1,0 0 0-16,0 0 0 0,0 0 0 15,0 0 0-15,0 0 0 16,0 0 0-16,0 0 0 16,0 0 0-16,0 0 0 15,0 0 0-15,0 0 0 16,0 0 0-16,2 0 0 16,-2 0 0-16,0 0 0 15,0 0 0-15,0 0 0 16,0 0 0-16,0 0 0 0,0 0 0 15,0 0 0-15,0 0 0 16,0 0 0-16,0 0 0 16,0 0 0-16,0 0 0 15,0 0 0-15,0 0 0 16,0 0 0-16,0 0 0 16,0 0 0-16,0 0 0 15,0 0 0-15,0 0 0 16,0 0 0-16,0 0 0 15,0 0 0-15,0 0 0 16,0 0 0-16,0 0 0 16,0 0 0-16,0 0 0 15,0 0 0-15,0 0 0 16,0 0 0-16,0 0 0 0,0 0 0 16,0 0 0-16,0 0 0 15,0 0 0-15,0 0 0 16,0 0 0-16,0 0 0 15,0 0 0-15,0 0 0 16,0 0 0-16,0 0 0 16,0 0 0-16,0 0 0 15,0 0 0-15,0 0 0 16,0 0 0-16,0 0 0 16,0 0 0-16,1 0 0 15,-1 0 0-15,2 0 0 16,-1 1-45-16,3 4-701 0,-2-4 162 15,-1-1 240-15</inkml:trace>
  <inkml:trace contextRef="#ctx0" brushRef="#br0" timeOffset="107213.286">15833 11610 276 0,'0'0'6'16,"0"0"-2"-16,0 0-4 16,0 0 32-16,0 0 24 15,0 0-4-15,82-20-14 16,-59 12-4-16,0 1 14 15,0 0 0-15,-3 3-8 16,-3-2-14-16,1 1-16 31,-5 2-4-31,0 1-4 0,-5 0-2 0,-5 2 2 16,-1-3-2-16,-2-4-8 16,0-6-32-1,-8-6-30-15,-10-5 24 0,0-2-6 16,2-3 8-16,2 1 10 0,3 3 10 15,5 2 16-15,3 6 8 16,1 6 0-16,1 5 0 16,1 6 2-16,0 0 4 15,0 0 4 1,0 0 0-16,0 0-10 0,0 0 0 16,0 12 0-16,0 17 14 15,12 18 16 1,2 14-18-16,-2 4 0 0,-4 2 4 15,1 2-6-15,-5-2-6 16,-1-8-2-16,0-10 4 16,-1-13-2-16,-1-12 0 0,-1-9-2 15,0-7 4-15,0 1-6 16,0-4 2-16,-3 1 16 16,-10 1-10-16,-5-4-4 15,-1-3-4-15,1 0-4 16,-2 0-20-16,4-10 24 15,1-4 0-15,4 0 6 16,7 3-4-16,4 3-2 16,0-1 0-16,0-1-8 15,9-4 8-15,10-5-2 16,5-4 2-16,2-7-2 16,0-7-8-16,4-2-92 15,-21 22-72-15</inkml:trace>
  <inkml:trace contextRef="#ctx0" brushRef="#br0" timeOffset="107894.155">16292 11349 130 0,'0'0'54'0,"0"0"-36"16,0 0 10-16,0 0 8 15,0 0 2-15,0 0 10 16,20-3-2-16,-16 18-6 16,1 4 14-16,-1 12 2 15,-1 11-16-15,2 8 2 0,-2 9-10 16,1 4-4-16,-1-3 36 16,0-6-8-16,2-8-34 15,-1-10-14-15,1-17 2 16,-2-6 2-16,0-9-12 15,-3-4-16-15,0 0 6 16,0 0-38-16,0-13-96 16,0-10 54-16,-9-14 60 15,-11-3-24-15,1 2 30 16,-4 3 2-16,4 8-6 16,4 6 16-16,3 10 12 15,3 5 2-15,5 3 4 16,2 2 0-16,2 1 4 0,0 0-6 15,0 0 2 1,0 0-6-16,0-2-2 0,0 2-10 16,0-1 8-16,0 0 4 15,5-1 2-15,1-1-2 16,-1 3-6-16,0-1 6 16,-2 1-4-16,-3 0 2 15,0 0-10-15,0 0 2 16,0 7 10-16,-9 10 0 15,-6 6-8-15,2-1-10 16,-2-1 14-16,4-4 0 16,5-7 4-16,3-5 0 0,3-4-2 15,0-1-6 1,0 0 4-16,6 0-6 0,5 0 8 16,4 0 4-16,-3-7-2 15,1-2 0-15,4-2 0 16,-5-2-2-16,1-1-16 15,-3-1-32-15,0-5-14 16,-9 12-24-16</inkml:trace>
  <inkml:trace contextRef="#ctx0" brushRef="#br0" timeOffset="108210.455">16434 11283 25 0,'0'0'51'0,"0"0"27"0,0 0-8 16,0 0-26 0,0 0 0-16,0 0-10 0,15 34 6 15,-10 4 12-15,-2 8-8 16,-2 7 2-16,2 6 0 16,1 6-4-1,1 3 8-15,-1 2 4 0,1-1-14 16,-1-5-8-16,3-9-22 15,-2-12 8-15,1-10 2 16,0-10-20-16,0-7 0 0,0-6 0 16,0-4-8-1,-3-3 8-15,-2-3-46 0,-1 0-38 16,0-14-96-16,0-19 82 16,0 12-38-16,0-4-74 15</inkml:trace>
  <inkml:trace contextRef="#ctx0" brushRef="#br0" timeOffset="108409.815">16504 11476 120 0,'0'0'40'0,"0"0"18"15,0 0-18-15,0 0-8 16,0 0-8-16,0 0-12 0,84-41-12 15,-72 41-8-15,-3 0 6 16,-5 0-6-16,-4 6-66 16,0 1-139-16</inkml:trace>
  <inkml:trace contextRef="#ctx0" brushRef="#br0" timeOffset="108563.554">16512 11585 166 0,'0'7'32'0,"0"-7"-8"16,0 0 0-16,9 0 6 16,6 0 0-16,1-3-8 0,5-6-12 15,3 0-6-15,-14 5-4 16,0-1-104-16</inkml:trace>
  <inkml:trace contextRef="#ctx0" brushRef="#br0" timeOffset="109156.537">16166 11905 116 0,'0'0'74'16,"0"0"-30"-16,0 0 14 0,0 0 14 16,0 0 2-16,0 0-18 0,-2-5-36 15,2 5-20 1,0 0-10-16,0-2-10 0,5-3-4 15,18-5 24 1,7-4-50-16,-16 6-108 0</inkml:trace>
  <inkml:trace contextRef="#ctx0" brushRef="#br0" timeOffset="109813.905">17020 11344 66 0,'0'0'54'16,"0"0"18"-16,0 0-6 16,0 0 12-16,0 0 14 15,0 0 0-15,0 4 16 16,-13 16-80-16,-2 4-6 0,-3 2 4 15,3-1-14-15,0-6-2 16,8-6-6-16,4-6-4 16,3-6 0-16,0-1-46 15,0 0-6-15,15-3 24 16,6-13-2-16,3-3 6 16,-5 2-14-16,-1 7 20 15,-9 5 10-15,-3 3 6 16,-3 2 2-16,-3 0 2 15,0 0 4-15,0 13 10 16,0 11 4-16,-9 4 6 0,-5 2 2 16,-3 1 14-1,-3 1-12-15,-4 4-16 0,-3 3 0 16,-2 3 0-16,-1 1-6 16,3-7-8-16,3-4 8 15,6-11-8-15,5-9 4 16,4-5-4-16,3-5-6 15,0-2-2 1,1 0-48-16,0-22-58 0,2-11 48 16,3-4-10-16,0 1-26 15,0 3-14-15,6 10-27 32</inkml:trace>
  <inkml:trace contextRef="#ctx0" brushRef="#br0" timeOffset="110354.741">16816 11620 29 0,'0'0'43'0,"0"0"15"0,0 0-2 15,0 0 2 1,0 0 0-16,0 0-12 0,75 105-2 16,-62-76-4-16,-4-1-8 15,-1-5 0-15,0-5-12 16,-3-4-12-16,-1-5 0 16,1-4-8-16,-2 0 0 15,-1-4 0-15,-2-1-2 16,1 0-4-16,-1 0-12 15,3 0-36-15,1-21-36 16,2-8 32-16,2-7-10 16,1 2-24-16,2 6 7 0,2 7 45 15,-4 7 32-15,1 4 8 16,-3 6 4-16,1 1 4 16,0 0 6-16,0 2 12 15,1-2 9-15,-1 3-5 16,2 0-2-16,-4 0 4 15,0 0 0-15,-1 3-8 16,-2 2-4-16,-2 2-2 16,-1 0 6-16,0 3 6 15,0 0-4-15,-9 3-16 16,-6-2-8-16,3-2 0 16,2-4 0-16,1-2 0 15,5-1-2-15,2-2 4 0,2 0-4 16,0 0-8-16,0 1-8 15,16-1 14-15,2 0-2 16,5 0 4-16,-4 0 6 16,-2 0-2-16,-4 0 4 15,-6 0 0-15,-1 0 2 16,-1 0 0-16,-2 3 6 16,2 2-6-16,0 2-8 15,-2 3 0-15,0 4-2 16,-3-9-120-16</inkml:trace>
  <inkml:trace contextRef="#ctx0" brushRef="#br0" timeOffset="111630.971">15958 12166 13 0,'0'0'30'16,"0"0"-7"-16,0 0 7 16,0 0-6-16,0 0 4 15,0 0-14-15,0 0-8 16,-3 5 24-16,3-5-6 16,6 0 22-16,6 0-14 15,2 0 2-15,0 0-18 16,3-2 2-16,2-1-4 15,2 1-10-15,6-1 6 16,0 0-8-16,3 0 2 0,0 2-2 16,-1 1 0-1,-3 0 2-15,1 0-2 0,-6 0 2 16,1 0-4-16,-1-2 2 16,-3 2 0-16,3-2-2 15,-4-1 0-15,2-2-2 16,0 1 4-16,-3-2-6 15,4 1 6-15,-1-1-2 16,-1 2 0-16,0-1 0 31,0 4 2-31,1 1-6 0,0 0 8 0,0 0-4 16,-3 0 2-16,2 0-2 16,0 4 4-16,-2 1-4 15,5-1 2-15,-2 0 2 0,-1-1-4 16,2-2 0-1,-3-1 0-15,1 0 0 0,0 0-4 16,-1 0 4-16,1 0 0 16,-3 0 0-16,1-2 0 15,-2-1 0-15,0-2-2 16,1 0 2-16,0 0 0 16,2 1 2-16,0 0-2 15,0 3 0-15,2 1-4 16,-1 0 0-16,-1 0 4 15,0 0 0-15,2 5 4 16,-2 1-4-16,1 0 2 16,3-2 2-16,3 0-2 0,3-1 8 15,3-2 4 1,1-1 42-16,2 0-36 0,3 2 14 16,0-2-12-16,1 0-8 15,1 0-8-15,-2 0 4 16,2 0-8-1,-4 0-2-15,-28 0-14 0,1-4-142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32:06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24086 4195 122 0,'2'-3'50'16,"-2"3"6"-16,0 0 12 15,0 0 10-15,0 0 8 16,0 0-4-16,0 0-2 16,0 0 24-16,0 0 28 15,0 0 50-15,0 0 20 0,0 0 12 16,-22 13 10-16,-17 12-190 15,-19 13-26-15,-13 10-16 16,-9 3 16-16,4 0-8 16,8-5 0-16,13-7-16 15,15-8 6-15,13-8 2 16,9-6-76-16,11-5-102 16,5-5-142-16,2-3-22 15,3-4 108-15,11 0 36 16,4-3-61-16</inkml:trace>
  <inkml:trace contextRef="#ctx0" brushRef="#br0" timeOffset="404.943">24162 4381 104 0,'0'0'128'0,"0"0"-60"16,0 0 28-16,0 0-28 15,0 0-22-15,0 0-2 16,-30 20-16-16,7 0-2 16,-6 2-2-16,-2 2 6 15,-3 2 10-15,1-1-2 16,1-2 10-16,4-2 18 16,3-4 6-16,1 0 20 15,3-3-8-15,3-1 10 16,0-4 22-16,3 0-10 0,4-5 22 15,3 0-28-15,4-4-6 16,2 2 10-16,1-2-60 16,1 0 0-16,0 0-18 15,0 0-26-15,0 0 8 16,0 0-8-16,0 0 10 16,0 0-10-16,0 0 0 15,-2 0 0-15,2 0 0 16,0 0 8-16,0 0-26 15,0 0 28-15,0 0-20 16,0 0-34-16,0 0-342 16,0 0-424-16,-5 0 270 15</inkml:trace>
  <inkml:trace contextRef="#ctx0" brushRef="#br0" timeOffset="2504.485">7626 3131 76 0,'0'0'14'16,"0"0"-12"-16,0 0 0 16,0 0 4-16,0 0 30 15,0 0 26-15,-9-3 28 16,3-2 12-16,-5-2-4 16,-2 1-2-16,-4 2 4 0,-2 1 2 15,-3 3 4-15,1 0-44 16,0 0 18-16,4 0-18 15,4 0 12-15,4 1 4 16,5 6-34-16,2 5-16 16,2 2-22-16,0 1-6 15,0 2-34-15,11-3 12 16,8-1 14-16,2-6-26 16,4-3 14-16,-1-4-38 15,3 0 52-15,1-8 6 16,-1-12-6-16,-6-1-12 15,-6 2 6-15,-9 7 12 16,-6 1 12-16,0 4 56 16,-5-1-14-16,-11 3-12 0,-2 2-20 15,-1 0 14 1,0 2 10-16,5-1 6 0,3 2-12 16,6 0-32-16,5 0-8 15,0 0-24-15,0 0-84 16,1 0-176-16,8 0-154 15,6 4 92-15</inkml:trace>
  <inkml:trace contextRef="#ctx0" brushRef="#br0" timeOffset="3370.297">12095 3152 248 0,'0'0'70'0,"0"0"-52"15,0 0 38-15,0 0 2 16,0 0 6-16,0 0-2 15,0 0-16-15,-117 114-36 16,117-95-10-16,13-5-14 16,11-4 2-16,4-7 4 0,5-3-12 15,0 0 12-15,-2-17 8 16,-5-2 2-16,-6-2-2 16,-9 0 6-16,-8 0 6 15,-3-2 12-15,0 2 8 16,-4 2 0-16,-16 7 44 15,1 5 40-15,-5 3-18 16,2 2-32-16,2 2-10 16,5 0-32-16,9 0-12 15,3 0 6-15,3-1-18 16,0 1-6-16,0 0-60 16,0 0-14-16,0 0-34 0,0 0-76 15,0 0-20-15,-3 0 40 16,-1 0-6-16</inkml:trace>
  <inkml:trace contextRef="#ctx0" brushRef="#br0" timeOffset="5578.33">4596 4349 262 0,'0'0'36'0,"0"0"8"15,0 0-8-15,0 0-6 16,0 0 22-16,0 0-20 15,0 0-6-15,-141 139 16 16,125-117-12-16,5-8-20 16,5-6 12-16,5-5-22 15,1-3-2-15,0 0-74 16,0 0-44-16,15 0 76 16,13-15-4-16,-16 2-88 15</inkml:trace>
  <inkml:trace contextRef="#ctx0" brushRef="#br0" timeOffset="6165.229">4709 4341 49 0,'0'0'151'0,"0"0"-29"15,0 0-26-15,0 0-18 16,0 0 26-16,0 0 12 16,-99 125 46-16,76-101-22 15,3-3 12-15,7-5 4 16,4-5 38-16,2-4-26 15,4-2-56-15,1 0-34 16,-1-4-6-16,3 0-20 16,0-1-7-16,0 0-45 15,0 0 0-15,0 0 0 0,0 0 0 16,0 0 0 0,0 0 0-16,0 0 0 0,0 0 0 15,0 0 0-15,0 0 0 16,0 0 0-16,0 0 0 15,0 0 0-15,0 0 0 16,0 0 0-16,0 0 0 16,0 0 0-16,0 0 0 15,0 0 0-15,0 0 0 16,0 0 0-16,0 0 0 16,0 0 0-16,0 0 0 15,0 0 0-15,0 0 0 0,0 0 0 16,0 0 0-16,0 0 0 15,0 0 0-15,0 0 0 16,0 0 0-16,0 0 0 16,0 0 0-16,0 0 0 15,0 0 0-15,0 0 0 16,0 0 0-16,0 0 0 16,0 0 0-16,0 0 0 15,0 0 0-15,0 0 0 16,0 0 0-16,0 0 0 15,0 0 0-15,0 0 0 16,0 0 0-16,0 0 0 16,0 0 0-16,0 0-777 0,0 0 7 15</inkml:trace>
  <inkml:trace contextRef="#ctx0" brushRef="#br0" timeOffset="8357.24">9622 4202 98 0,'0'0'80'15,"0"0"-32"-15,0 0 22 0,0 0-4 16,0 0-6-16,0 0-16 16,0 0-16-16,-7 4-8 15,5-4-8-15,2 0 4 16,0 0-4-16,0 0-2 15,0 0-8-15,0 0-2 16,0 0-2-16,0 0-6 16,3 1 6-16,15-1 2 15,3 0 2-15,4 0 2 16,5 0-2-16,3 0-2 0,4 0 6 16,2 0-6-16,3 0 0 15,2 0 0-15,-2 0 2 16,-4 0 0-1,-6 0-2-15,-6 0 0 0,-6 0-2 16,-4 0 2-16,-6 0 0 16,-4 0 2-16,-3 0-2 15,-2 0 2-15,1 0 0 16,-1 0 0-16,-1 0-2 16,0 0 0-16,0 0-6 15,0 0-44-15,0 0-88 16,-9 0-112-16</inkml:trace>
  <inkml:trace contextRef="#ctx0" brushRef="#br0" timeOffset="8757.201">9574 4380 186 0,'0'0'22'0,"0"0"16"16,0 0 4-16,0 0-2 16,0 0-8-16,0 0-32 15,0 0-8-15,-28 4-4 16,28-4 12-16,4 0 8 16,11 0 12-16,2 0 0 15,6-3 4-15,4 2-4 16,6-2 8-16,3 0-12 0,0 0-4 15,3 0 0-15,-2 1-2 16,-1 0 0-16,-5 2 8 16,-4 0-8-16,0 0 0 15,-6 0-10-15,-1 0 10 16,-4 0-6-16,-5 0-2 16,-3 0 2-16,-4 0-4 15,-2 0 0-15,1 0 0 16,-3 0-22-16,0-1-68 15,0-2-66-15,0-1-62 16</inkml:trace>
  <inkml:trace contextRef="#ctx0" brushRef="#br0" timeOffset="9313.711">10032 4106 264 0,'0'0'26'0,"0"0"16"15,0 0-18-15,0 0-20 16,0 0-4-16,0 0-10 16,-10-7 10-16,13 7 4 15,9 0 6-15,-2 0-2 16,3 4 4-16,4 3-2 0,-1 1 0 15,4 4-2-15,1 2-2 16,1 2-2-16,1-1-2 16,-1 1 0-16,-1-1 0 15,-5-1-2-15,2-1 0 16,-4 0 0-16,0-2 0 16,-5-1 0-16,2 0 2 15,-2-2 2-15,-2-1 0 16,-1-1 2-16,-1-2 0 0,-1 0-2 15,-1-2-2 1,-3-2 0-16,0 0 8 0,0 0 14 16,0 0 24-16,0 0 28 15,0 1 10-15,0 1 32 16,0-1 2-16,-15 5 6 16,-7-1-114-16,-2 3 6 15,-3 0-6-15,-3-1-6 16,-1 2-12-16,-2-4 6 15,-1 1-94-15,-5-2-24 16,3 0 2-16,-3 0-42 16,0-1 10-16,28-3 2 15,0 0-72-15</inkml:trace>
  <inkml:trace contextRef="#ctx0" brushRef="#br0" timeOffset="10408.865">9619 4057 49 0,'0'0'75'0,"0"0"-47"15,0 0 36-15,0 0-10 16,0 0-2-16,0 0 2 16,2-2-8-16,-2 2-8 15,0 0-4-15,0 0 0 16,0 5-10-1,-8 12 40-15,-9 8-42 0,-6 4 16 16,-7 3-18-16,-5 1-20 16,0 0 0-16,1-3-12 15,1-4 0-15,9-5 6 16,1-6 6-16,6-5 0 16,6-3 4-16,2-4-2 15,0-1-2-15,3 0 4 0,5-2-2 16,-1 1 2-16,2-1-2 15,0 0-2-15,0 0 8 16,0 0-8-16,0 0-8 16,0 0 6-16,0 0 0 15,0 0 0-15,0 0 2 16,0 0 2-16,0 0 8 16,0 0-2-16,0 0-2 15,0 0 8-15,0 0 0 16,0 0 0-16,0 0 10 15,0 0-8-15,0 0-4 16,0 0 0-16,0 0-6 0,0 0 2 16,0 0-8-16,0 0 12 15,0 0 2-15,0 0-10 16,0 0 0-16,0 0 0 16,0 0-4-16,0 0 8 15,0 0-8-15,0 0 8 16,0 0 0-16,0 0 2 15,0 0 24-15,0 0-6 16,0 0 12-16,0 0 8 16,0 0-16-16,0 0-2 15,0 0 0-15,0 0-24 16,0 0 12-16,0 0-4 16,0 0-8-16,0 0 0 0,0 0 2 15,0 0 4 1,0 0 14-16,0 0-4 0,0 0 6 15,0 0-20-15,0 0-8 16,0 0 0-16,0 0-30 16,0 2-4-16,8 6-6 15,16 3 40-15,8 6 20 16,7 1-12-16,6 4-2 16,0 0-6-16,-2-1-20 15,-6-1 20-15,-7-4 0 16,-2-2 0-16,-8-3 0 15,-4-3 0-15,-5-1 0 16,-3-1 0-16,-5-3-6 0,-1-2 6 16,-2-1 0-16,0 0 6 15,0 0 34-15,0 0-20 16,0 0 24-16,0 0 14 16,0 0-20-16,0 0 32 15,0 0-22-15,0 0-22 16,0 0-2-16,0 0-24 15,0 0-8-15,0 0-18 16,0 0-248-16,0 0-228 16,-3-4 226-16,0-2 8 15</inkml:trace>
  <inkml:trace contextRef="#ctx0" brushRef="#br0" timeOffset="11239.312">9212 3920 122 0,'0'0'64'0,"0"0"-40"16,0 0 32-16,0 0-8 15,0 0 0 1,0 0-22-16,0 0-12 0,-6 12-2 15,6-12-2-15,0 0 14 0,0 0-4 16,0 0-2-16,0 0-2 16,0 0-10-16,0 0-4 15,0 0 2-15,12-4 8 16,5-4 10-16,2-2-8 16,0 0-2-16,2 0 2 15,1-1-10-15,4-1 2 16,2 0 2-16,5-1-6 15,7 3 4-15,5 1-2 16,4-1-4-16,6 1 2 0,3 3-2 16,1 4 4-16,-1 2-6 15,1 0 2-15,4 0 0 16,1 0 0-16,-1 8-4 16,-8 6-6-1,-7 3 2-15,-11 0 6 0,-9 0 0 16,-7-1 4-16,-3-4 2 15,-7 3 2-15,-3-6 0 16,-3 0-6-16,-1-4 6 16,-2-1 0-16,-2-2 2 15,0-1 2-15,0 0 0 16,0-1 6-16,0 0-8 0,3 0 2 16,-3 0-8-1,0 0 0-15,0 0-2 0,0 0-16 16,0 0-128-16,0 0-98 15</inkml:trace>
  <inkml:trace contextRef="#ctx0" brushRef="#br0" timeOffset="11619.923">10228 3708 180 0,'0'0'70'0,"0"0"-36"16,0 0 2-16,0 0-16 0,0 0 0 16,0 0 4-16,0 0 2 15,52 37-12-15,-28-20-4 16,0 1-2 0,4 3-2-16,0 2 0 0,-1 1 0 15,-3 0-2-15,0 1 4 16,-8-4-2-16,2-1-2 15,-6-5-2-15,-3 0 4 16,0-4-6-16,-6-4 4 16,-3-2 0-16,0-3 14 15,0 0 44-15,0 1 28 16,0 2 62-16,-18 1 16 16,-7 3-66-16,-5 1-22 0,-10 4-80 15,-8 4-86 1,-9 9-232-16,32-14 16 0,0 5-28 15</inkml:trace>
  <inkml:trace contextRef="#ctx0" brushRef="#br0" timeOffset="12349.485">9456 5370 318 0,'0'0'20'0,"0"0"8"16,0 0 6-16,0 0-16 16,0 0 2-16,0 0-20 15,-13 2 0-15,26-5 14 16,4-4 2-16,-1-3-2 0,2 0 12 15,0 0-8-15,6-1-2 16,4 0 2-16,7-2-6 16,5 2 2-16,6 1-2 15,6 1-6-15,1 3 8 16,3 4-12-16,1 2-2 16,1 0 8-16,-4 0-6 15,-6 12 0-15,-8 10 0 16,-3 2 0-16,-7 4 0 15,-8-3 6-15,-2-2 0 16,-8-6-6-16,-2-2 0 16,-4-5 6-16,-3-3-8 15,0-1 4-15,0-5-2 16,-1 2 2-16,-1-3-2 16,-1 0-2-16,0 0 0 0,0 0 0 15,0 0-62-15,0 0-232 16</inkml:trace>
  <inkml:trace contextRef="#ctx0" brushRef="#br0" timeOffset="12747.421">10283 5214 254 0,'0'0'0'16,"0"0"4"-16,0 0 0 16,0 0 0-16,0 0 6 15,0 0 16-15,0 0 2 16,146 97-18-16,-122-73-4 16,-2-1-2-16,-4-3 2 15,-6-6 0-15,-3-3 4 16,-2-3 8-16,-4-2 12 15,-1-3 8-15,-2-2-4 16,0 1 8-16,0-2 20 16,0 1 20-16,0 4 38 15,-6 5 26-15,-15 5-92 16,-7 3-28-16,-8 5-20 16,-7 3-6-16,-7 7-38 15,-3 6-208-15,32-25-80 0,3 2-49 16</inkml:trace>
  <inkml:trace contextRef="#ctx0" brushRef="#br0" timeOffset="13579.73">9221 6745 128 0,'0'0'106'0,"0"0"-64"16,0 0 8-16,0 0 4 16,0 0-2-16,0 0-18 15,-3 1-14-15,3-1-10 16,0 0-8-16,4 0 8 15,11-6 14-15,2-5 12 0,3-1 0 16,4-1-6-16,1 0-6 16,2 0-10-16,3 1-6 15,1 2 0-15,5-1-8 16,3 1 4-16,6 0 2 16,7 2-6-16,3-2 8 15,3 2-4-15,-1 1 12 16,-3 3-4-16,0 4-12 15,-7 0 2-15,-6 0-2 16,-7 14 4-16,-7 3-2 16,-6 0 12-16,-6 1-2 15,-4-1-2-15,-2-4 6 16,-2-2 0-16,-1-1 12 16,0-1-4-16,1 1 6 15,-1 1-6-15,-2 0 4 0,-2 0 2 16,-2 1 0-1,0-4-8-15,0-1 4 0,0-2-4 16,0-4 8-16,0-1-18 16,0 0-6-16,0 0 0 15,0 0-6 1,0 0-24-16,0 0-116 0,0 0-104 16,0 0 24-16,0 0-2 15</inkml:trace>
  <inkml:trace contextRef="#ctx0" brushRef="#br0" timeOffset="13961.747">10120 6567 204 0,'0'0'126'0,"0"0"-92"16,0 0-12-16,0 0-12 15,0 0-10-15,0 0 16 16,27 0 6-16,-7 11-6 16,0 5-10-16,-2-1 0 15,3 4-2-15,0 0 0 16,-3 4-4-16,1 1 6 16,-5-1-6-16,-1-5 40 0,-4-6-4 15,-4-3-32 1,-1-6 8-16,-2 0 8 0,-2-3 38 15,1 0 46-15,-1 0 38 16,0 1 28-16,0 5 30 16,-12 5-128-1,-18 6-72-15,-9 8-56 0,-11 8-244 16,25-18-58-16,-4 5 52 16</inkml:trace>
  <inkml:trace contextRef="#ctx0" brushRef="#br0" timeOffset="20775.992">11530 1191 262 0,'0'-3'66'0,"-1"3"-50"15,-1 0 30-15,2 0-28 16,0 11 2-16,0 19 22 16,0 14-4-16,3 9-4 0,0 8-4 15,1 4 6-15,-2 0-24 16,-1-5-6-16,2-3 2 16,-1-12-6-16,-1-7-4 15,1-10 0-15,-2-11-4 16,0-6-24-16,0-6-64 15,0-5 24-15,-5 0 16 16,-8 0-52-16,-3-16-10 16,8 3 17-16</inkml:trace>
  <inkml:trace contextRef="#ctx0" brushRef="#br0" timeOffset="24192.912">11283 1834 182 0,'0'0'22'15,"0"0"12"-15,0 0 16 16,0 0-4-16,0 0 0 16,0 0-4-16,0 0 0 15,20-33 0-15,-14 30-2 16,-1 1-8-16,7 2-8 15,-2 0 0-15,5 0-12 16,0 0 4-16,6 5 0 16,0 8-6-16,4 3 0 0,2 2 6 15,0 1-4 1,0-2 0-16,-4-3-4 0,-1-5 8 16,-5-3-8-16,-3-2-4 15,-4-2 6-15,-2-2-6 16,-2 0 4-16,3 0 10 15,4 0-4-15,4-13-6 16,8-13 6 0,6-10 36-16,4-10-12 0,6-10-38 15,3 0-4-15,-4 1-134 16,-27 38-108-16,-7 9-60 16</inkml:trace>
  <inkml:trace contextRef="#ctx0" brushRef="#br0" timeOffset="26568.123">23985 4350 108 0,'0'0'78'0,"0"0"-56"16,0 0 40-16,0 0 20 16,0 0-36-16,0 0 10 15,0 0-36-15,-246 82-14 16,200-58-4-16,16-10 20 16,16-7-2-16,10-6 2 15,4-1-20-15,0 0-2 16,0 0-30-16,10-1 30 15,15-15 0-15,11-6 2 0,6-5 4 16,1 2-6-16,-7 4-12 16,-6 7 0-16,-11 5 8 15,-10 5 2-15,-6 4 0 16,-3 0 0-16,0 0 2 16,-3 4 0-16,-20 14-28 15,-9 3 28-15,-4 2 6 16,2-4-4-16,6-5 4 15,11-6 8-15,11-6-14 16,6-2 22-16,0 0-22 16,14-3-22-16,18-18 16 15,16-6 6-15,8 0 0 0,-6 3-18 16,-9 9-56-16,-18 7 22 16,-11 6 52-16,-9 2 0 15,-3 0-4-15,-6 15-4 16,-19 8-4-16,-9 2 12 15,-7-1 30-15,0-3 0 16,2-2 8-16,3-4-10 16,8-4 2-16,11-5-8 15,7-3 6-15,10-3 26 16,0 0-54-16,12-2-18 16,19-13 4-16,12-6 14 15,1-2 0-15,-6 5-2 16,-9 5-40-16,-14 7 10 15,-11 5 28-15,-4 1 4 16,0 0 0-16,0 0 0 0,-21 17 0 16,-14 6-10-16,-6 2 10 15,-5 0 6-15,4-5-2 16,12-6 4-16,12-7 8 16,10-4-6-16,8-3 8 15,0 0-2-15,0 0-16 16,16-1-26-16,15-15 26 15,8-2 6-15,4-2 12 16,-6 6-18-16,-11 6-8 16,-11 3 2-16,-9 4 4 15,-6 1 0-15,0 0 2 16,0 0-4-16,-15 10 4 0,-17 5-6 16,-5 5 6-1,-1-2 14-15,5-3-14 0,13-7 20 16,10-4-12-16,10-4 4 15,0 0-12-15,1 0-28 16,26-4 4-16,16-13 24 16,7-4 10-16,-1 1-10 15,-12 6-20 1,-15 8-38-16,-12 5 44 0,-10 1 10 16,0 0 4-16,0 0 0 15,0 0 2-15,0 0 24 16,0 0 20-16,-10 0 24 15,-1 7 26-15,-3 0-26 16,0-2-8-16,4 0-8 16,4-4-8-16,5 0-12 0,1-1-34 15,0 0-22-15,0 0-110 16,0 0-100-16,0-2 4 16</inkml:trace>
  <inkml:trace contextRef="#ctx0" brushRef="#br0" timeOffset="31837.756">12451 17698 278 0,'0'0'20'0,"0"0"-18"16,0 0 0 0,0 0 0-16,0 0 0 0,0 0 0 15,-354-216 4-15,323 157 14 16,5-6-4-16,6-3-12 15,4 0 2-15,3 2 8 16,3-2-10-16,2-2 0 16,-2-2 0-16,2-3-2 15,2-3 0-15,-1-3 0 16,2-7-2-16,5 1 14 16,0 1-12-16,0 8-2 15,12 10 0-15,8 9 2 16,1 8 0-16,6 3 0 0,2 2 0 15,7-3 4 1,6-3-2-16,4 0 0 0,9 0 0 16,5 1-2-16,9 9 0 15,10 7-2-15,5 6 4 16,3 6-4-16,0 7 0 16,-1 0 2-16,-5 4 4 15,3 2-6-15,-1 3 0 16,-4 1-4-16,3 0 4 15,3 2 4-15,2 4-4 16,-2 0 0-16,3 0-2 0,1 6 4 16,2 5-2-16,-3 1 0 15,-1-3 2-15,-9 1 0 16,-1-2-2-16,-2 1 0 16,1-1 0-16,-2-1 2 15,1 3-2-15,-3 6-10 16,-4 5 8-16,-2 8 0 15,-3 9-2-15,-5 1 8 16,-8 2 0-16,-6-3 2 16,-8-4-6-16,-6 1 0 15,-1 0 2-15,-2 8 10 16,-3 4 14-16,-2 8-2 16,-7 2-10-16,-3 1 24 15,-4 0-36-15,-4-2 14 16,-2-2-4-16,-2-2-2 0,0-4-10 15,0-4 0-15,-8-5 6 16,-5 1 18-16,-2-3 10 16,-4 1-2-16,-7-1-6 15,0-3-12-15,-2-1-8 16,-3-3 26-16,-2-4 2 16,-2 1-10-16,0-2-2 15,-1 0-6-15,-1-1-2 16,1-3 6-16,-3-1-6 15,-1-5-6-15,0-1 2 16,-2-1-6-16,-3 1 16 16,0 0-16-16,-2 0-4 0,0 0 20 15,-2-3-10-15,4 2 12 16,-1-4 4-16,3-4 2 16,-2 4 8-16,0-6 0 15,-4 4 30-15,-4-3-20 16,-3-1-16-16,-5 1-10 15,0-2-20-15,1-1 8 16,0-1-8-16,4 2 0 16,1-1 30-16,1 2-8 15,5-3 8-15,-2 0 0 16,2 0 34-16,1 0-56 16,1 0 16-16,0 0 44 15,-2 0 32-15,-4-14-14 16,-8 1-76-16,0-6 6 15,1 4 54-15,4 1-70 0,5 0 26 16,3 4 54-16,2 0-17 16,4 3-63-16,3 1 0 15,7 3 0-15,5 2 0 16,1-3 0-16,4 4 0 16,3-2 0-16,4 1 0 15,6 1 0-15,4 0 0 16,3 0 0-16,2 0 0 15,-2 0 0-15,2 0 0 16,0 0 0-16,0 0 0 16,0 0 0-16,0 0 0 15,0 0 0-15,0 0 0 0,0 0 0 16,0 0 0-16,0-2 0 16,0 2 0-16,0 0 0 15,0 0 0-15,0 0 0 16,0 0 0-16,0 0 0 15,0 0 0-15,0 0 0 16,0 0 0-16,0 0 0 16,0 0 0-16,0 0 0 15,0 0 0-15,0 0 0 16,0 0 0-16,0 0 0 16,0 0 0-16,0 0 0 15,0 0 0-15,0 0 0 16,0 0 0-16,0 0 0 0,0 0 0 15,0 0 0-15,0 0 0 16,0 0 0-16,0 0 0 16,0 0 0-16,0 0 0 15,0 0 0-15,0 0 0 16,0 0 0-16,0 0 0 16,0 0-535-16,0-1-119 15,0-2 252-15</inkml:trace>
  <inkml:trace contextRef="#ctx0" brushRef="#br0" timeOffset="33166.284">14010 13092 620 0,'0'0'16'0,"0"0"-14"16,0 0 4-16,0 0 4 15,0 0 52-15,0 0 50 16,0 0-24-16,-348 443-40 0,306-385 28 16,13-16 40-1,9-15-24-15,11-12-20 0,5-8-58 16,2-4 2-16,2-3-2 16,0 0-14-16,0 0-8 15,0 0-22-15,0 0 10 16,0 0-2-16,0 0-20 15,0 0 2-15,0 0-36 16,0-1-86-16,16-13 44 16,9-6-130-16,-12 8 62 15,1-1-46-15</inkml:trace>
  <inkml:trace contextRef="#ctx0" brushRef="#br0" timeOffset="33601.686">14101 13350 258 0,'0'0'48'0,"0"0"2"16,0 0 10-16,0 0 2 15,0 0 20-15,0 0-8 16,-42 69-28-16,29-45 0 15,-3 6-10-15,-4 4 12 16,-1 1 0-16,1-1-2 16,3-5 14-16,3-6-6 0,4-8 0 15,5-7-12 1,2-5-12-16,3-2-24 0,0 1 20 16,0-2-6-16,0 0 6 15,0 0 0-15,0 0-12 16,0 0 16-16,0 0-10 15,0 0 2-15,0 0 16 16,-1 0-22-16,1 0-2 16,0 0-14-16,0 0 8 15,0 0 0-15,0 0-8 16,0 0 0-16,0 0-8 16,0 0-14-16,0 0-24 15,0 0-146-15,0 0-196 0,0-2 40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33:12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 9197 358 0,'0'0'144'0,"0"0"-114"0,0 0 78 15,0 0 144 1,0 0 134-16,0 0 16 0,0 0-106 31,0-9-225-31,0 7-71 0,0 2 0 0,11 0 0 16,7 0 0-16,4 0 0 15,-2 0 0-15,-4 0 0 16,-4 0 0-16,-6 0 0 16,-6 0 0-16,0 7-97 15,-3 20-421-15,-20 10 308 16,-10 10 34-16,-5 2 108 16,5-9 58-16,6-8 10 0,9-14 34 15,12-10-28-15,2-6-6 16,4-2-40-16,0 0 2 15,7 0 4-15,16-10 34 16,5-5 8-16,2-5 4 16,1 1-12-16,-4 5 10 15,-8 6-6-15,-8 4-4 16,-5 4 0-16,-6 0 4 16,0 0-12-16,0 2 8 15,-3 22 0-15,-15 9 62 16,-6 3-16-16,6-5-24 15,5-12 72-15,5-11-88 16,8-8-6-16,0 0-116 0,3 0 44 16,17 0 72-1,5-4 0-15,2-10 0 16,-2 1 0-16,-8 3-4 16,-6 7-2-16,-6 3-12 0,-5 0 4 15,0 4 4-15,0 21-70 16,-18 7 76-16,-6 8 8 15,0-3 0-15,-4-7 18 16,10-7-14-16,6-10-8 16,6-9 22-16,6-4-22 15,0 0-30-15,0-4 4 16,18-21 22-16,9-12 4 16,4-6 0-16,-2 4 0 15,-7 6-30-15,-5 13-70 0,-9 10 20 16,-6 9 20-1,-2 1 14-15,-2 0 22 0,-17 20-88 16,-5 6 56-16,-4 2 56 16,7 0 6-16,0-4 16 15,3 0 4-15,9-5 14 16,3 1-8-16,5 4 4 16,1 1 4-16,0 4-6 15,0 6 22-15,7 7 26 16,1 4 18-16,0 3 70 15,-3 1 50-15,-5 0 18 16,0 0-36-16,0-2 58 16,0-3-101-16,-13-9-159 0,4-6 0 15,-2-10 0-15,5-9 0 16,2-5 0-16,1-3 0 16,3-3 0-16,0 0 0 15,0 0 0-15,0 0 0 16,0 0 0-16,0 0 0 15,0-20-341-15,0-14-499 16,13-12 556-16,-7 20 62 16,0 1-50-16</inkml:trace>
  <inkml:trace contextRef="#ctx0" brushRef="#br0" timeOffset="634.979">799 9622 390 0,'0'0'38'0,"0"0"-16"16,0 0 42-16,0 0 14 16,0 0 2-16,0 0 30 15,0 0-42-15,-90 185-60 16,87-175-8-16,2-8-8 16,1-2-72-16,0 0-30 15,4 0 82-15,11 0 16 16,0-7 6-16,-1-1-2 15,-3 0 8-15,-6 5-4 16,-2 3 0-16,-3 0 4 16,0 0 10-16,0 0-10 15,0 1 0-15,0 16 0 0,0 6 68 16,-5-1-48-16,1-9-4 16,2-6-12-16,2-5-4 15,0-2-62-15,0 0-2 16,14 0 56-16,-1 0 4 15,1-3 4-15,-5-1-6 16,-2 4-2-16,-3 0 8 16,-1 0-8-16,-1 15 6 15,-2 6 2-15,0 3 18 16,0 5 30-16,0-3 0 0,0 1 18 16,-6 0-8-1,-4-5 8-15,2-5 20 0,2-6 36 16,3-5-56-16,0-5-16 15,3-1-50-15,0 0-50 16,0 0 8-16,0 0 2 16,0 0 20-16,0 0-18 15,0 0 24-15,0 0 4 16,0 0 10-16,-3 0-10 16,-1 0-40-16,1 0-4 15,0 5 14-15,1 0-64 16,1 5 0-16,1 0 38 15,0-2 6-15,0-4 6 16,0-4-10-16,0-6-50 16,0-22 70-16,0 9 4 0,0-2-85 15</inkml:trace>
  <inkml:trace contextRef="#ctx0" brushRef="#br0" timeOffset="1384.927">773 9416 55 0,'0'0'147'16,"0"0"-143"-16,0 0 6 15,0 0 30-15,0 0-12 16,0 0 6-16,63-142-14 16,-45 125-12-16,-2 4-2 0,-4 6-4 15,-1 3-2 1,-8 4 0-16,-3 0 0 0,0 0 14 15,0 5 8-15,0 14 4 16,-2 5 20-16,-10 1-36 16,2-2-10-16,1-5-8 15,1-4-24-15,4-6 2 16,0-3-4-16,2-1-2 16,2 1 14-16,0 7 8 15,0 3 12-15,0 8 2 16,0 9 8-16,0 8 16 15,0 4-4-15,9 0 14 16,-2-2 6-16,1-1-2 0,-5-3 0 16,0-3 12-1,-3 2-12-15,3-4 10 0,-3 0 0 16,0-6-16-16,0-10-12 16,0-7-8-16,0-8-12 15,0-2-28-15,0 0-22 16,4-14 16-16,-1-18 2 15,2-11 22-15,-2-4-44 16,0 0-28-16,0 5 12 16,-2 8 28-16,1 4 26 15,1 6 8-15,0 3 2 16,1 1 6-16,-1 2 0 16,0 3 0-16,0 3 0 0,3 2 4 15,-3 3-2 1,3 3 6-16,0 0 4 0,-2 1 4 15,2 1 2-15,2 2 4 16,1 0 6-16,6 0 0 16,0 9 4-16,1 9 4 15,3 5 6-15,-4 1 4 16,-1 0-2-16,-2-1-12 16,-6-5-10-16,-3-1-16 15,-3-3 4-15,0-3-6 16,0 0-2-16,0-2-4 15,-5-2-6-15,-7-4-62 16,-3-3-34-16,0 0 8 16,-4-13-28-16,0-13-14 0,4-3 13 15,0 5 67-15</inkml:trace>
  <inkml:trace contextRef="#ctx0" brushRef="#br0" timeOffset="1572.425">958 9574 3 0,'0'0'67'15,"0"0"-7"-15,0 0-30 0,0 0 24 16,0 0 8-16,0 0-4 15,0 0 0-15,0 96-4 16,3-72 0-16,-1 1 0 16,-2 1-2-16,0 1-4 15,0 0-22-15,0-4-4 16,-2-3-22-16,-5-4 0 16,1-8-4-16,1-3-64 0,1-5-36 15,3 0-54 1,-1-12 22-16,2-1 22 0</inkml:trace>
  <inkml:trace contextRef="#ctx0" brushRef="#br0" timeOffset="1801.811">993 9747 41 0,'0'0'77'16,"0"0"-15"-16,0 0 10 15,0 0-4-15,0 0 8 16,0 0-4-16,149 84 0 15,-127-63 2-15,-4-4-10 16,-3-3-10-16,-3-4-4 0,0-3-8 16,-6-1-24-1,-2-5-6-15,-2 0-8 0,-2-1-4 16,0 0 0-16,0 0-30 16,0-12-78-16,0-2-174 15,-8-7 2-15</inkml:trace>
  <inkml:trace contextRef="#ctx0" brushRef="#br0" timeOffset="3020.067">1266 9019 174 0,'0'0'48'0,"0"0"34"0,0 0 32 16,0 0 2-16,0 0-22 15,0 0-38-15,-8 3-20 16,-14 25-36-16,-2 5 0 16,0-2 24-16,0-4-22 15,9-9-4-15,6-9 2 16,8-6-6-16,1-3-28 16,0 0-52-16,10 0 16 15,16-2 70-15,2-8 0 16,6-2 2-16,-2-1-4 15,-7 3-2-15,-1 3 4 16,-8 5-2-16,-4 2-4 16,-7 0-20-16,-5 10-36 0,0 13-2 15,0 4 34-15,-17 5-4 16,-5 1 34-16,-4-2 2 16,0-5 4-16,3-6 0 15,8-8 8-15,7-8 16 16,3-3-18-16,5-1-12 15,0 0-4-15,6-7 4 16,13-9 6-16,2-2-2 16,4 1 0-16,-5 4-2 15,-2 3 0-15,-3 4-2 16,-5 6 2-16,1 0 0 16,-2 0-2-16,1 3 12 0,-3 11 24 15,1 7 32 1,-5 1-4-16,3 1-22 0,-4-3-4 15,-2-7-24-15,0-5-4 16,0-5-4-16,0-2 8 16,0-1-2-16,0 0-12 15,0 0-40-15,-2 0-92 16,-10-11 96-16,4-6-34 16,0 0-2-16,2 6 6 15,1 3 36-15,4 6 28 16,-1 2-2-16,2 0 0 15,0 0 0-15,0 7 4 16,0 4 16-16,0 1 2 16,0-1 4-16,0-1-6 0,0-3-6 15,2-2 4-15,-2-3-8 16,0-1 2-16,0-1-4 16,0 0-2-16,0 0 0 15,0 0-2-15,0 0-12 16,0-10 6-16,-11-5-6 15,-5-4 2-15,1 1-8 16,-3 5 0-16,6 7 6 16,-1 6 12-16,2 0 2 15,2 0 4-15,-1 10 4 16,2 7 24-16,2 5-16 0,0 2 12 16,1 1 12-1,0-1-2-15,5 3-8 0,0 2 16 16,0 3-8-16,0 0 0 15,0 0-4-15,5-2 30 16,3-3-24-16,-2-3-6 16,-1-3 2-16,1-1 28 15,1-2-32-15,2-4-10 16,2-3 0-16,2-4-24 16,-1-2-20-16,6-3 10 15,0 0 6-15,6-2 4 16,2 0 20-16,4 0 6 15,5 0-10-15,-1 0-6 0,6 0 0 16,0-6 12 0,-1-4-16-16,-1 1 12 0,-4-1 12 15,-3 0 0 1,-5 3 10-16,-6 0 20 0,-6 3-10 16,-8 1-6-16,-4 1-30 15,-2 2 40-15,0-1 98 16,0 1 130-16,0-1-87 15,0-1-195-15,0-1 0 16,0-11 0-16,-2-20 0 16,-16-29 0-16,-7-35 0 15,-8-27 0-15,17 64-221 16,-3 5-1035-16</inkml:trace>
  <inkml:trace contextRef="#ctx0" brushRef="#br0" timeOffset="13647.545">888 10862 548 0,'-10'-7'52'16,"7"7"-46"-16,3 0 32 15,0 0 114-15,0 0 20 16,0 0-84-16,0 0-88 16,7 0-48-16,19 0 48 15,5 7 48-15,3 3-26 16,3 0-16-16,2 1 0 0,2 1-6 15,-1 1 6-15,-6-3-6 16,-6-2 6 0,-14-2-6-16,-1-5 0 0,-10 0 6 15,-3-1 12-15,0 0 38 16,0 0 156-16,0 0 230 16,0 0-231-16,0 3-211 15,-3 4 0-15,-16 6 0 16,-8 7 0-16,-7 5 0 15,-5 3 0-15,-4 2 0 16,4-3 0-16,5-3 0 16,8-8 0-16,10-4 0 0,9-7 0 15,5-3-527 1,2-1-277-16,0-1 412 0</inkml:trace>
  <inkml:trace contextRef="#ctx0" brushRef="#br0" timeOffset="13926.797">1291 11050 304 0,'0'0'72'0,"0"0"16"0,0 0 54 15,0 0 12-15,0 0 44 16,0 0 32-1,-49 71-38-15,32-43 40 0,-5 2-96 16,3-1-102-16,-1-2-16 16,4-6-10-16,4-5-8 15,4-8-26-15,4-5-136 16,4-3-174-16,0 0-44 16,0 0 126-16,0-18 30 15,7 3 24-15</inkml:trace>
  <inkml:trace contextRef="#ctx0" brushRef="#br0" timeOffset="14362.631">1394 10809 302 0,'0'0'14'0,"0"0"10"16,0 0 10-16,0 0-22 15,0 0 26-15,0 0-2 16,113-31-16 0,-84 28-10-16,-1 2-8 0,-3 1 2 15,-4 0-4-15,-3 5-4 16,-6 16 4-16,-6 8 18 16,-6 4 8-16,0 6-20 15,0-5 20-15,-7-5-4 16,-7-4-4-16,1-6 40 0,1-6-20 15,0-4 24-15,0-3 26 16,3-3-30-16,4-3 12 16,2 0 10-16,2 0 8 15,1 0-16-15,0 0-46 16,0 0-26-16,0 0-52 16,12 0 26-16,13-4 26 15,2-3 0-15,1 1 0 16,-2 3-14-16,2 2 8 15,-1 1 0-15,-3 0-42 16,4 0-148-16,-22 0-152 16,-3 0-40-16</inkml:trace>
  <inkml:trace contextRef="#ctx0" brushRef="#br0" timeOffset="14487.831">1940 11186 464 0,'0'0'38'0,"0"0"-34"32,0 0-2-32,0 0-2 0,0 0-144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04:02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16703 7681 192 0,'-5'0'96'0,"5"0"-28"16,0 0 36-16,0 0 18 15,0 0 26-15,0 0 34 0,0 0-22 16,0 0 2-16,0 0 44 16,0 0-42-16,0 0-2 15,0 0-58-15,0 0-78 16,0 0-26-16,0 0-34 16,6-2-10-16,14-11 44 15,0-2 8-15,3-1 2 16,-1-1-10-16,1 3-28 15,-4 0 12-15,-1 1-36 16,-6 3-18-16,-2 3-22 16,-7 6 2-16,-1 1 28 15,-2 0 30-15,0 0-6 16,0 13-110-16,0 12 136 16,-5 9 12-16,-5 7 20 0,1 2 26 15,1 3-30-15,2 3-2 16,3-1-14-16,-1-3 6 15,4-6 2-15,0-10-2 16,0-9-12-16,0-9-16 16,0-4-14-16,0-4-4 15,0-3 14-15,0 0-12 16,0 0-22-16,3 0-36 16,-3 0-30-16,0-3 20 15,0-17-66-15,-4-6 12 16,-8-5 56-16,-2 1 12 15,2 3-22-15,5 6 35 0,2 7 57 16,4 4 22-16,1 4 0 16,0 2 2-1,0 1 4-15,0-3 8 0,1 1 6 16,8-2 3-16,0 0 11 16,0 3-6-16,-1 1-8 15,-1 3-20-15,-4 0-4 16,-1 17 4-16,-2-5-30 15,0 3-63-15</inkml:trace>
  <inkml:trace contextRef="#ctx0" brushRef="#br0" timeOffset="180.517">16774 8046 47 0,'0'0'51'0,"0"0"-31"16,0 0 8-16,0 0 4 15,0 0-4-15,0 0-8 16,60-62-10-16,-40 34-8 16,0-3 0-16,1-2-2 15,-4-2-4-15,-13 22-64 16</inkml:trace>
  <inkml:trace contextRef="#ctx0" brushRef="#br0" timeOffset="802.033">16977 7552 110 0,'0'0'48'0,"0"0"-8"0,0 0 6 15,0 0-12-15,0 0 10 16,0 0-8 0,2 183-20-16,-5-150-4 0,-3-9-4 15,3-9-6-15,0-8-2 16,3-4-6-16,0-3-20 15,0 0-54-15,0-10 50 16,0-18 26-16,0-10-6 16,6-7-12-16,0 0-4 15,3 1 4-15,3 7 12 16,-3 10 2-16,4 9 8 16,-1 8 0-16,-1 5 0 0,2 1 0 15,-1 1 2-15,1 0 4 16,-1 0 6-16,2-3 8 15,2 1 6-15,-1-2-2 16,0 1-8-16,-5 2-2 16,-2 2-2-16,-3 1 0 15,-3 1-2-15,-2 0-2 16,0 0 14-16,0 0 20 16,0-2 6-16,0 2 2 15,0 0-6-15,0 0-4 16,0 0 2-16,0-1 2 15,0 1 0-15,0 0 0 0,0 0 10 16,0 0 0-16,0 0-30 16,0 0 10-16,0 0-8 15,0 0-8 1,0 0 2-16,0 0-12 0,0 0-2 16,0 0-6-16,0 0-6 15,0 0 6-15,0 0-4 16,0 0 0-16,0 0-2 15,0 0-4-15,0 0 10 16,0 0-4-16,0 0-6 16,0 0-16-16,0 0-106 15,0 0-168-15,0 0-102 16</inkml:trace>
  <inkml:trace contextRef="#ctx0" brushRef="#br0" timeOffset="1384.475">16752 7674 220 0,'0'0'34'15,"0"0"-34"-15,0 0-8 16,0 0 8-16,0 0 2 15,0 0 4-15,154-104-2 0,-104 83-4 16,-3 4 2-16,-4 6 2 16,-4 4 0-16,-11 6 0 15,-12 1-2-15,-9 0-2 16,-7 12 0-16,-14 13 28 16,-25 12 16-16,-13 4-22 15,-9 2-6-15,-8 0 12 16,-4 0-2-16,3-8-20 15,13-11-4-15,23-10 22 16,20-14 4-16,14 0-28 16,16-23-16-16,22-13 12 15,14-11 4-15,7-1 0 0,-1 4-2 16,-3 8-8-16,-9 9 10 16,-11 13 0-16,-15 9 0 15,-12 5 0-15,-8 6-16 16,-6 21 12-16,-22 10 4 15,-8 4 50-15,-6 1-14 16,-4-1 10-16,1-2-2 16,5-5-34-16,10-10 4 15,15-12 2-15,15-11-16 16,0-1-26-16,14-4 8 16,15-16 16-16,7-4-6 15,4 3-16-15,2 1-104 16,3 6-24-16,-29 13 66 15,2-1-58-15</inkml:trace>
  <inkml:trace contextRef="#ctx0" brushRef="#br0" timeOffset="1705.641">17625 7538 250 0,'0'0'32'15,"0"0"14"-15,0 0-6 16,0 0 14-16,0 0-14 16,0 0-36-16,0 0-4 15,0 10-4-15,0 9-14 16,0-7-78-16,0-1-124 16</inkml:trace>
  <inkml:trace contextRef="#ctx0" brushRef="#br0" timeOffset="2001.754">17487 7771 222 0,'0'0'24'0,"0"0"-14"0,0 0-10 15,0 0 8 1,0 0 20-16,0 0-12 0,-6 99-16 16,6-66 0-16,0 6-12 15,0 1 18-15,0-1-6 16,0-2 0-16,0-3 0 15,0-8-2-15,0-8-2 16,3-9 4-16,5-8-18 16,4-1-2-16,4 0 18 15,2-14 2-15,3-7 6 0,-2-3-2 16,0-3-2 0,0-2 0-16,-2-7 0 15,0-3-2-15,-12 22-30 0,-4-3-140 16</inkml:trace>
  <inkml:trace contextRef="#ctx0" brushRef="#br0" timeOffset="2185.781">17805 7411 186 0,'0'0'12'15,"0"0"32"-15,0 0-4 16,0 0-10-16,0 0-8 15,0 0-12-15,137-14-6 16,-115 10 0-16,-5-5-2 0,-3-2-2 16,-6-4-2-16,-5-1-34 15,-3-4-22-15,0 12-48 16</inkml:trace>
  <inkml:trace contextRef="#ctx0" brushRef="#br0" timeOffset="3386.154">17914 7193 53 0,'0'0'67'0,"0"0"9"15,0 0-16-15,0 0-24 16,0 0-16-16,0 0 20 16,-12 99-6-16,12-48 4 15,0 7-4-15,0 5-2 16,0 1-14-16,0-10 10 0,0-9-20 16,0-16-8-16,0-11-6 15,0-11 0-15,0-5 2 16,0-2 0-16,0 0 4 15,-12-19-88-15,-8-11 38 16,-4-7-10-16,-4-2-6 16,5 1-24-16,2 9 20 15,12 12 70-15,4 9 0 16,5 6 16-16,0 2-14 16,0 0 0-16,9 0 28 15,12 0 12-15,5 0-14 16,4 0-10-16,0 0-6 15,-2-1 0-15,-3-3-8 16,-6-1-4-16,-5 5 4 16,-8 0-4-16,-6 0-12 0,0 6-28 15,-15 14-8-15,-16 6-12 16,-7 4 5-16,-8 4 37 16,1 0 14-16,-1 0 4 15,10-7 0-15,14-7 53 16,11-10 29-16,11-6-68 15,0-4-8-15,27 0-6 16,11-2 4-16,8-13 24 16,5-3-6-16,2-1-6 15,-5 2-12-15,-9 4 6 16,-8 2-6-16,-11 6 0 0,-9 2-4 16,-9 3-2-16,-2 0-10 15,-3 3-6 1,-19 13-26-16,-5 4-16 0,-1 3 12 15,-1-2 28-15,8-1 18 16,0-1 2-16,8 3 14 16,1 2 12-16,3 8 14 15,0 8-2 1,-1 7-12-16,-2 6 4 0,-2 0-8 16,1-3-16-16,1-8 22 15,2-13-4-15,6-11-10 16,3-10 6-16,1-8-20 15,0 0-20-15,0 0 0 0,0-21 10 16,13-9 4-16,1-8 6 16,1-3-30-16,4 0 2 15,0 1 16-15,4 1 10 16,1 4 2-16,0 4 0 16,-1 6 2-16,-3 5 0 15,-2 6 2-15,-5 3 2 16,-4 5 4-16,-4 4 6 15,-4 2 2-15,-1 0 8 16,3 6 4-16,0 18 36 16,2 8 20-16,-1 10-20 15,2 1 12-15,-3 0-2 16,1-5-20-16,1-6-12 0,-1-6-6 16,0-7-10-16,-1-5-2 15,-2-5-12-15,-1-4-14 16,0 1-6-16,0-2 6 15,-1-1 14-15,-15-3-14 16,-6 0-98-16,-6 0-32 16,-2-16-4-16,0-6 62 15,3-3 22-15,6-2 24 16,5 1-6-16,4 6-4 16,3 3 24-16,5 4 2 15,2 6 10-15,2 2 0 16,0 1 0-16,0 1-2 15,0 2 2-15,2-1-2 16,6 2 2-16,-2 0-12 0,0 0 8 16,-1 0-2-16,0 0 6 15,-2 7 2-15,-3 3 0 16,1 2 16-16,-1-4 12 16,4-2-14-16,2-4-16 15,6-2-4-15,9 0-12 16,4-19-14-16,-13 5-22 15,1-2-193-15</inkml:trace>
  <inkml:trace contextRef="#ctx0" brushRef="#br0" timeOffset="4100.993">18177 7713 264 0,'0'0'64'0,"0"0"-14"16,0 0 2-16,0 0 22 15,0 0 36-15,0 0-56 16,0 0-46-16,-22 148-6 16,22-139-2-16,0-5-24 15,0-4-58-15,0 0 6 16,7 0-20-16,3-17 6 16,1-9 30-16,-1-2 8 15,-2-4 12-15,-2-5 20 16,0-2 20-16,1-2-2 15,2 4 4-15,0 9-2 0,-1 9 12 16,-1 11 2-16,-3 6 4 16,-2 2-2-16,1 0-6 15,-2 0 20-15,1 0 2 16,1 5-4-16,0 12 24 16,-2 11 0-16,2 8 12 15,-3 11 2 1,0 7-4-16,0 1-2 0,0 0 2 15,0-7-40-15,0-10-4 16,0-10-4-16,0-11 2 16,2-7-14-16,2-7-2 15,-3-2-16-15,-1-1-10 16,0 0-14-16,0-4-72 0,0-15 42 16,-4-4 48-1,-9-7-24-15,-5 1-18 0,-2 3 12 16,0 5-22-16,-1 2 50 15,4 7 22-15,7 2 2 16,1 3 0-16,6 1-2 16,2 2-2-16,1-2 4 31,0 1 12-31,1-4-10 0,11 2 4 0,0 2-6 16,-2 2 0-16,4 3-2 15,-5 0-8-15,-3 0-6 16,-3 11 10-16,-3 9 0 15,0 3-12-15,-2 3 0 0,-10-2-4 16,-3-3 16 0,3-6 6-16,5-3 2 0,2-6 0 15,5-4-2-15,0-2 0 16,0 0-2-16,5 0-20 16,8-11 0-16,5-7 22 15,-12 8-16-15,-1 0-69 16</inkml:trace>
  <inkml:trace contextRef="#ctx0" brushRef="#br0" timeOffset="4321.43">18356 7724 57 0,'0'0'69'0,"0"0"-39"0,0 0 16 15,0 0-8-15,0 0-6 16,0 0-14-16,113-48-10 15,-101 44-8-15,-4 1 6 16,-5 2-6-16,-3-2 2 16,0-1 2-16,0-3-4 15,-3-2-58-15,-5 5-58 16,-1-3-19-16</inkml:trace>
  <inkml:trace contextRef="#ctx0" brushRef="#br0" timeOffset="4671.493">18387 7377 21 0,'0'0'42'16,"0"0"1"-16,0 0-15 0,0 0 22 16,0 0-4-16,0 0-2 15,39 43 8-15,-30-2 4 16,0 18-6 0,0 10-10-16,-3 10 12 0,-3 5-4 15,-3-3-4-15,0-11-28 16,0-13-16-16,0-16 2 15,0-14 12-15,0-9-14 16,0-8-8-16,0-5 8 16,0-3 14-16,-9-2-14 15,-2-2-28-15,-2-20-92 16,1-8 108-16,3-5 6 0,0 1 2 16,6 4 2-16,3 8 2 15,0 6 0-15,0 4 4 16,0 2-4-1,2 0 0-15,5 0 0 0,-3 0 0 16,-1-1-4-16,-1 8-96 16,-2-1-114-16</inkml:trace>
  <inkml:trace contextRef="#ctx0" brushRef="#br0" timeOffset="4853.01">18563 7580 134 0,'0'0'58'0,"0"0"-10"0,0 0-10 16,0 0-18-1,0 0 2-15,0 0-10 0,200-74-10 16,-173 68-2 0,-5 5 0-16,-5 1-12 0,-7 0 4 15,-10 0-88-15,0 0-79 16</inkml:trace>
  <inkml:trace contextRef="#ctx0" brushRef="#br0" timeOffset="5159.191">18583 7720 116 0,'0'0'14'0,"0"0"36"15,0 0-8-15,0 0-8 16,0 0-8-16,0 0-14 15,-50 232-12-15,50-227 0 16,0-5-8-16,0 0-44 16,0-1 16-16,2-19 18 15,11-6 14-15,4-5 4 16,1-4-4-16,6 1 4 16,2 2 2-16,6 4 0 15,-1 5 0-15,-4 4 0 0,-3 7-2 16,-9 2 2 15,-2 5-2-31,-7 2 0 0,-3 3-8 0,0 0 6 0,0 0-24 16,-3 0-34-16</inkml:trace>
  <inkml:trace contextRef="#ctx0" brushRef="#br0" timeOffset="5407.526">18732 7843 172 0,'0'0'30'16,"0"0"30"-16,0 0 12 15,0 0 70-15,0 0-54 16,0 0-62-16,-6 327 44 16,6-300-48-16,0-9 36 0,0-4-10 15,0-4-4-15,0-6-2 16,0-1-20-16,0-3-18 15,0 0 4-15,0 0-8 16,0 0-34-16,-5 0-250 16,-2 0-38-16</inkml:trace>
  <inkml:trace contextRef="#ctx0" brushRef="#br0" timeOffset="6037.713">19343 7777 172 0,'0'0'74'16,"0"0"-50"-16,0 0 30 15,0 0-4-15,0 0 2 16,0 0 2-16,85-26-16 16,-56 19-8-16,-7 1-12 15,1 2-4-15,-4 0-2 16,-5 1-8-16,-3-2-4 15,-3 3 0-15,-5 0-18 16,-3-1-40-16,0 1-38 16,0-3-20-16,0 3-30 15</inkml:trace>
  <inkml:trace contextRef="#ctx0" brushRef="#br0" timeOffset="6351.875">19473 7603 100 0,'0'0'60'0,"0"0"-6"15,0 0 24-15,0 0-4 16,0 0-14-16,0 0-20 16,0 138 0-16,0-91-8 15,0-4 6-15,2 0-14 16,-1-7 0-16,1-7-2 15,2-7 2-15,1-8 8 16,-2-3-8-16,-2-2-6 0,1-5 0 16,-2 0 6-16,0-2-12 15,0-2 4-15,0 0-14 16,0 0-2-16,0 0-2 16,0 0-46-16,0 0-56 15,0 0-170-15,0-2-111 16</inkml:trace>
  <inkml:trace contextRef="#ctx0" brushRef="#br0" timeOffset="7290.919">20051 7528 41 0,'0'0'77'16,"0"0"-43"-16,0 0 22 16,0 0-2-16,0 0 0 0,0 0-8 15,152-67-28-15,-115 55-4 16,-1 1-12-16,-8 5-2 16,-7 5 0-16,-9 1-12 15,-7 0-14-15,-5 0 0 16,0 14-42-16,-21 4-38 15,-6 2 48-15,-3 0-7 16,2-1 43-16,1 2 22 16,3 2 8-16,7 0 41 15,4 2 31-15,4 2-50 16,5 3 0-16,1 1 0 16,1-2 24-16,1-2-6 0,-1-4-16 15,1-4 6-15,1-6-16 16,0-3-6-16,0-6-16 15,0-2 0-15,0-2-18 16,0 0-32-16,1 0-8 16,4-10-96-16,-1-5 27 15</inkml:trace>
  <inkml:trace contextRef="#ctx0" brushRef="#br0" timeOffset="7560.199">20224 7520 41 0,'0'0'61'0,"0"0"-23"0,0 0 2 16,0 0 26-16,0 0 10 16,0 0-16-16,25 129-14 15,-18-71 16-15,-1 9-20 16,1 6-8-16,0 6-4 16,-1-4 0-16,-2-11-28 15,2-12 14-15,0-19-12 16,2-13 6-16,1-10-10 15,-3-4 0-15,-3-6-2 16,-3 0-16-16,0 0-18 16,0-22-102-16,0-10 84 15,-5-13-46-15,-4 21-26 16,2-1-37-16</inkml:trace>
  <inkml:trace contextRef="#ctx0" brushRef="#br0" timeOffset="7868.377">20161 7669 21 0,'0'0'26'16,"0"0"-5"-16,0 0-15 16,0 0 8-16,0 0 8 15,0 0-2-15,31 28 4 16,-32-10-4-16,-11 1-6 0,1-2-14 15,0-3 2 1,3-1-4-16,2-5 2 0,6-2-2 16,0-3-10-16,0-2-12 15,2 0 22-15,8-1-2 16,3 0-4-16,-2 0 8 16,-2 0 2-16,0 0-2 15,-5 7-12-15,-4 6-10 16,0 7-14-16,0 7 15 15</inkml:trace>
  <inkml:trace contextRef="#ctx0" brushRef="#br0" timeOffset="7991.056">20162 8016 1 0,'0'0'46'0,"0"0"-32"0,0 0-7 16,0 0 19 0,0 0 8-16,0 0-10 0,75-89-18 15,-48 51-4-15,3-4-2 16,-20 22-22-16</inkml:trace>
  <inkml:trace contextRef="#ctx0" brushRef="#br0" timeOffset="8182.534">20482 7461 84 0,'0'0'82'16,"0"0"-30"-16,0 0-14 15,0 0-12-15,0 0-12 0,0 0-14 16,25 32 0-16,-8-32-4 16,5 0-6-16,3 0-28 15,1-14-14-15,-17 5-56 16</inkml:trace>
  <inkml:trace contextRef="#ctx0" brushRef="#br0" timeOffset="8439.885">20622 7514 17 0,'0'0'10'0,"0"0"29"16,0 0 1-16,0 0-6 15,0 0 6-15,0 0-8 0,-139 124-18 16,139-124-14 0,0 0-24-16,17 0 18 0,4 0 4 15,4-7 2-15,-1-4 8 16,-2 4-6-16,-7 1 2 15,-4 5-4-15,-6 1-2 16,-5 0-28-16,0 7-2 16,-8 14 32-16,-12 7-42 15,-7 5-9-15,-3-1 9 16</inkml:trace>
  <inkml:trace contextRef="#ctx0" brushRef="#br0" timeOffset="8610.466">20405 7853 61 0,'0'0'85'16,"0"0"-71"-16,0 0-14 0,0 0 0 15,0 0 30 1,0 0 10-16,147-40-22 0,-109 24-12 16,-5 2-2-16,-7 3-2 15,-7 3 4-15,-8 2-6 16,-4 2 0-16,-7 1 4 16,0 2-2-16,-9-4-2 15,-9 1-54-15,5 1-84 16</inkml:trace>
  <inkml:trace contextRef="#ctx0" brushRef="#br0" timeOffset="8807.645">20576 7699 23 0,'0'0'55'0,"0"0"-19"16,0 0 22-16,0 0-2 15,0 0 6-15,0 0 2 16,-76 238-8-16,59-212 0 15,7-10-12-15,1-7-16 16,5-9-22-16,4 0-6 16,0-14-134-16,0-3-42 15,0-1-47-15</inkml:trace>
  <inkml:trace contextRef="#ctx0" brushRef="#br0" timeOffset="8947.982">20585 7841 80 0,'0'0'62'0,"0"0"0"0,0 0 20 16,0 0-4-16,0 0-22 0,0 0-30 15,129 127-22-15,-101-117-2 16,-17-10-4-16,0 0-56 16</inkml:trace>
  <inkml:trace contextRef="#ctx0" brushRef="#br0" timeOffset="9712.936">21170 7339 0 0,'0'0'158'0,"0"0"-106"16,0 0 20-16,0 0 12 16,0 0 28-16,0 0-48 15,-32 31-22-15,6-10-4 0,-3 1 0 16,-4 0 0-1,5 0 4-15,-1 0 0 0,6-2-8 16,3-5-30 0,8-5-4-1,6-6 0-15,6-3-18 0,0-1-82 0,0 0-16 16,0 0 36-16,14 0-40 16,5-9 12-16,-11 0-6 15</inkml:trace>
  <inkml:trace contextRef="#ctx0" brushRef="#br0" timeOffset="10139.797">21167 7418 53 0,'0'0'149'0,"0"0"-121"15,0 0 48-15,0 0-4 16,0 0 10-16,0 0-16 15,-112 110-14-15,98-99-22 16,5-1-4 0,5-3-12-16,-1-1-14 0,1-3 0 15,4-2 0-15,0 0-10 16,0-1 2-16,0 0-4 16,0 0 10-16,0 0 2 15,0 0 0-15,0 0 4 16,0 0 2-16,0 0-4 15,-1 0 2-15,1 0-2 0,0 0 0 16,0 0 0-16,0 0-2 16,0 0 0-16,0 0 0 15,0 0 0-15,0 0 0 16,0 0 0-16,0 0 0 16,0 0 8-16,0 0-6 15,0 0-4-15,0 0 2 16,0 0-6-16,0 0-10 15,0 0-54-15,0 0-166 16,0 0 54-16</inkml:trace>
  <inkml:trace contextRef="#ctx0" brushRef="#br0" timeOffset="11408.324">21080 7205 130 0,'0'0'52'0,"0"0"-20"16,0 0 14-16,0 0 8 15,0 0 12-15,0 0 0 16,0 0-20-16,20 87-6 15,-10-34 6-15,0 7-6 16,-5 5-2-16,-1 0 2 0,-1-8-2 16,-1-11-38-1,2-13 28-15,2-9-24 0,-1-11 0 16,-2-6 2-16,-2-4-6 16,-1-3-4-16,0 0 2 15,0-1-34-15,0-16-134 16,-4-7 86-16,-8-6 6 15,4-1-2-15,2 2-16 16,3 2 20-16,0 7 2 16,2 5 23-16</inkml:trace>
  <inkml:trace contextRef="#ctx0" brushRef="#br0" timeOffset="11572.882">21084 7508 49 0,'0'0'61'0,"0"0"-13"15,0 0-10-15,0 0 2 16,0 0-4-16,0 0 2 15,-110 89 12-15,101-72 0 0,2-7-14 16,2-5-24-16,5-3-12 16,0-2-2-16,0 0-16 15,0-3-28-15,12-15-50 16,8-5 24-16,-10 9-46 16</inkml:trace>
  <inkml:trace contextRef="#ctx0" brushRef="#br0" timeOffset="11729.462">21084 7508 29 0,'111'-59'63'16,"-111"59"-1"-16,0 0-24 0,0 0-2 15,0 0-18 1,0 0-10-16,48 52-4 0,-44-49-4 16,-1-3 0-16,0 0-4 15,-3 0-40-15,0 0-60 16</inkml:trace>
  <inkml:trace contextRef="#ctx0" brushRef="#br0" timeOffset="12327.973">21261 7378 132 0,'0'0'46'0,"0"0"4"0,0 0-2 15,0 0 10-15,0 0-12 0,0 0-22 16,0 211-16-16,0-201-8 16,0-6 2-16,0-3 0 15,0-1-2-15,0 0-6 16,0 0-40-16,0-17-114 16,1-5 96-16,5-7 0 15,-3-1 13-15,0-7 29 16,-2-1 20-16,-1-2 2 15,6 3 22-15,1 8-16 16,3 6 26-16,2 6-3 16,-3 6-11-16,1 4 4 15,-4 1-2-15,0 3 4 0,0 1 12 16,-1 0-4-16,-1 1 6 16,3 1-10-16,-1 0-4 15,-1 0-8-15,1 0-4 16,2 0 16-16,0 11 0 15,-2 7-8-15,0 6 8 16,-3 9-4-16,-1 3 6 16,-2 10-4-16,0 3 0 15,0 3 0-15,0-1 4 16,0-4-16-16,0-9 12 16,0-8-22-16,0-11-4 15,3-9 2-15,3-6-2 16,-5-3-2-16,-1-1 2 0,0 0-8 15,0 0-8 1,0-7-52-16,0-9 26 0,-10-7 10 16,-7-4-54-16,-3-4 6 15,9 17-58-15,-1 0 12 16</inkml:trace>
  <inkml:trace contextRef="#ctx0" brushRef="#br0" timeOffset="12615.243">21274 7427 29 0,'0'0'37'16,"0"0"-5"-16,0 0-2 0,0 0-6 15,0 0-16 1,0 0 16-16,30 0-12 0,-29 12-4 16,-1 3 0-16,0 2-4 15,0 1-4-15,-10-6 0 16,3-3-8-16,2-4 8 15,2-2 0-15,1-1 0 16,2-2 2-16,0 0-2 16,0 0-16-16,0 0 12 15,0 0 4-15,2 0 0 16,3 1 0-16,-2 2-6 16,0 1-4-16,-3 3-4 15,0 1 0-15,0 4-26 0,-3-1-7 16,-8-1-1-1</inkml:trace>
  <inkml:trace contextRef="#ctx0" brushRef="#br0" timeOffset="12794.765">21258 7593 21 0,'0'0'22'16,"0"0"-14"-16,0 0 13 15,0 0 25-15,0 0-10 16,0 0-14-16,62-13-12 16,-44 9-6-16,-4 3 2 15,-1 1-6-15,-6 0 2 16,0 0-2-16,-6 12 6 15,-1 4 2-15,0 1-8 16,-8 1 0-16,-14 2 0 16,-6 1-26-16,-6 2-50 15,15-17-25-15</inkml:trace>
  <inkml:trace contextRef="#ctx0" brushRef="#br0" timeOffset="12961.322">21050 7847 31 0,'0'0'39'15,"0"0"-5"-15,0 0-2 16,0 0 4-16,0 0 8 15,0 0-12-15,-101 96-18 16,101-96-10-16,0 0-4 16,0 0-8-16,0 0-10 15,0-3 10-15,0-5-4 16,0-2-18-16,3 0-10 16,10 0-30-16,1 1-3 15</inkml:trace>
  <inkml:trace contextRef="#ctx0" brushRef="#br0" timeOffset="13181.735">21050 7847 0 0,'57'25'39'0,"-57"-25"14"0,0 0 3 16,0 0 4 15,0 0-4-31,0 0 22 0,230 67-36 0,-199-60-12 0,-4-1-6 16,-5-4 4-16,-1 0-2 15,-6-2 2-15,-5 0 0 16,-3 0-8-16,-6 0 2 15,-1 0-12-15,0 0 14 16,0-2-8-16,-1-9-16 16,-15-6-22-16,-4 0-100 0,8 8-60 15,-2 1-60 1</inkml:trace>
  <inkml:trace contextRef="#ctx0" brushRef="#br0" timeOffset="13479.461">21292 7790 43 0,'0'0'47'16,"0"0"-23"-16,0 0 24 15,0 0-10-15,0 0-4 16,0 0-20-16,61-1-8 16,-40-6 4-16,0 2-6 15,-3 0 2-15,-2 3-4 0,-4-1-2 16,0 1-14-1,-2 1-8-15,3-1-6 0,1 2-14 16,1 0-18-16,3 0 38 16,-1 0 22-1,0 0 0-15,-1 0 2 0,-2 6-2 16,-3 0 0-16,-1-1 2 16,-2 1 0-16,-7-5-2 15,-1 1-47-15</inkml:trace>
  <inkml:trace contextRef="#ctx0" brushRef="#br0" timeOffset="13612.621">21811 7900 98 0,'0'0'50'15,"0"0"-30"-15,0 0 2 0,0 0-22 16,0 0-179-16</inkml:trace>
  <inkml:trace contextRef="#ctx0" brushRef="#br0" timeOffset="19811.117">17091 7480 55 0,'0'0'43'16,"0"0"-3"-16,0 6-6 0,-3 4-4 16,-5 4-4-16,-4 5-6 15,2 7-4-15,-8 6 2 16,-2 9 0-16,-3 5-8 16,-6 1-6-16,1 3 0 15,1-7-2-15,5-3-2 16,5-11 0-1,8-7 0-15,2-7 0 0,6-8 0 16,1-2-2-16,0-4-6 16,0-1-20-16,0 0-58 15,1-6-4-15,6-2 35 16,-1-4 4-16</inkml:trace>
  <inkml:trace contextRef="#ctx0" brushRef="#br0" timeOffset="20126.148">17146 7503 19 0,'0'0'67'15,"0"0"-15"1,0 0 6-16,0 0-12 0,0 0-12 15,0 0-12-15,-97 155-10 0,77-114-6 16,-3 4-4-16,-3 0 0 16,-2 2 2-16,-2-2-4 15,4-4 2-15,4-10 0 16,6-9-2-16,10-9 0 16,4-9 0-16,2-4-4 15,0 0-24-15,2-6-64 16,11-15 46-16,2-5 2 15,-9 9-45-15</inkml:trace>
  <inkml:trace contextRef="#ctx0" brushRef="#br0" timeOffset="20486.221">17107 7507 82 0,'0'0'48'0,"0"0"-10"15,0 0 4-15,0 0 2 16,0 0-10-16,0 0-6 16,-57 96-4-16,35-63 2 15,0 3-8-15,-4 2-6 16,0 3 0-16,0 0-2 15,-2 1-8-15,-1-1 2 16,5-4-2-16,5-7-2 16,4-8 0-16,7-7 0 15,3-8 0-15,3-4 0 0,2-3 0 16,0 0-4-16,0 0-28 16,7-8-34-16,12-15 42 15,3-3-16-15,-11 11-30 16,0 1-71-16</inkml:trace>
  <inkml:trace contextRef="#ctx0" brushRef="#br0" timeOffset="21406.29">17183 7494 15 0,'0'0'71'16,"0"0"-33"-16,0 0-2 16,0 0-4-16,0 0 4 15,0 0 2-15,5-14-2 16,-5 14 4-16,0 0 6 16,0 0-2-16,0 0-22 15,-2 0-2-15,-4 0-2 16,-6 0-2-16,2 0-8 15,-2 0 2-15,-5 0 6 16,2 0 0-16,-4 0 12 16,-2 0-6-16,0 0-8 0,-3 1-2 15,1 7 4-15,-1-3-16 16,4 2 6-16,-1-1-4 16,5-2-2-16,-2 0 0 15,0-2 0-15,3-2 0 16,1 1-4-16,1-1-12 15,1 3 10-15,1-2-2 16,-1 2 0-16,0 0-4 16,3 0 8-16,3-1 4 15,1-2 0-15,2 0 0 16,2 0 2-16,1 0-2 0,0 0-4 16,0 0 0-1,0 0-2-15,0 0 4 0,0 0-6 16,0 0 4-16,-2 0 0 15,2 0-12-15,-1 0 4 16,1 0 12-16,0 0 0 16,0 0-2-16,0 0 2 15,0 0-4-15,0 0 2 16,0 0-8-16,0 0 10 16,0 0-4-16,0 0 4 15,0 0 0-15,0 0 0 16,0 0-2-16,0 2 2 15,0-2-4-15,0 1 0 16,0 3 2-16,0 1 2 0,0 3 2 16,0 4 0-1,0 3 2-15,0 8 0 0,0 5-2 16,0 10 0-16,0 7-2 16,0 6 0-16,0 1 0 15,0-2 0-15,0-10 0 16,1-8 0-16,2-10 0 15,0-8 0-15,0-4 0 16,-1-6 0-16,-1-1 0 16,-1-3-2-16,0 0 2 15,0 0 2-15,0 0-2 16,0 0 4-16,0 0 0 16,0 0-4-16,0 0-24 0,0-4 6 15,0-10-8 1,0-4-22-16,0-6 6 0,0-8-14 15,0-3-24-15,0-6-24 16,0 24-7-16</inkml:trace>
  <inkml:trace contextRef="#ctx0" brushRef="#br0" timeOffset="23002.547">16761 7595 15 0,'0'0'59'0,"0"0"-9"16,0 0-10-16,0 0 4 15,0 0-4-15,0 0-18 0,0 0 4 16,-11 4-10 0,10 21-14-16,-1 13 2 0,2 7-4 15,0 6 2-15,0-2 0 16,0 0 2-16,0-9-2 16,0-7 0-16,0-8 0 15,0-8 0-15,0-7 2 16,0-6 0-16,0-3 0 15,0-1-2-15,0 0 0 16,0 0-2-16,0 0 2 16,0-2-2-16,0-15 30 15,0-8-24-15,-1-7-2 16,-5-4-2-16,-3-7-2 16,2-2-8-16,-3-4-12 15,0 4 6-15,4 5-8 0,0 10 18 16,3 12 2-16,2 7-4 15,-1 7 6-15,2 2 0 16,0 1-2-16,0 1 2 16,0 0 0-16,0 0 8 15,0 6 2-15,0 20-8 16,0 14 2-16,3 10-2 16,2 2 2-16,-1-2-2 15,-1-7-2-15,0-11 0 16,0-5 0-16,0-12 0 15,-2-3 2-15,1-8-2 16,-2-2 0-16,1-2 2 16,-1 0-2-16,0 0 0 15,0 0 0-15,0-10-14 0,0-12 14 16,-3-6 0-16,-2-10 2 16,-1-5 0-16,1-6-2 15,1 0 0-15,-1 4-2 16,2 6 0-16,2 13 2 15,-2 10 2-15,0 8-2 16,2 5 6-16,1 3-6 16,0 0 0-16,0 0-4 15,0 0 4-15,0 8 4 16,0 23-2 15,0 13 0-31,0 10 0 0,7 5-2 0,-1-1 0 0,-2-3 0 0,-1-8 0 16,0-12 0-16,0-11-4 15,-1-9-2-15,-2-9 6 16,0-5 0-16,0-1 0 16,0 0 2-16,0 0-2 15,0-12-10-15,0-10 10 16,0-5 0-16,0-8 6 16,0-3-4-16,-8-5 4 15,-2-5-6 1,1-1-6-16,3 7 4 0,5 6-2 15,1 7 2-15,0 12 0 0,0 8-6 16,0 5 4 0,0 4-8-16,0 0 8 0,0 0 4 15,0 0 0-15,0 5 0 16,1 20 2-16,8 12 2 16,0 9-4-16,-2 7 0 15,-1-3 2-15,-3-1-4 16,-1-9 2-16,-1-8-4 15,-1-8-2-15,0-9-2 16,0-7 4-16,0-5 4 16,3-1-4-16,-2-2 2 15,1 0 0-15,-1 0-6 16,1 0-12-16,0 0-28 0,-2-9 10 16,0-2 18-1,0-3 20-15,0-4 4 0,0-2 4 16,0-3 4-16,0-2-10 15,-7-5 10-15,0-2 2 16,0 4-2-16,4 5-2 16,0 9-4-16,3 7-6 15,0 5 0-15,0 2-4 16,0 0 4-16,0 0-6 16,0 0 6-16,0 0 2 15,0 17 2-15,0 10 0 16,0 10 0-16,4 4-2 15,2-2-2-15,0-5 0 16,1-4-2-16,-2-8-10 16,0-5-24-16,-1-6 6 0,-2-3 12 15,1-3 12-15,-2 0 6 16,-1 2 2-16,0 0-2 16,0 0 2-16,0-2-2 15,0-2 0-15,0-2 2 16,0-1-2-16,0 0 2 15,0 0-2-15,0 0-18 16,0 0 8-16,0 0 8 16,0 0 2-16,0 0 0 15,2 0 0-15,-2 0 4 16,1 2-2-16,-1-1 0 16,0 1-2-16,0-2 2 0,0 0 0 15,3 0 0 1,-2 0-2-16,1 0 6 0,1 0 2 15,0 0-4-15,0 0-2 16,1 0 0-16,1-3-2 16,1-4 2-16,1-3 0 15,1-1 0-15,1-5-2 16,4-4 0-16,1-2-2 16,2-6-2-16,-1-4-10 15,3-3-4-15,0 0-8 16,1 1-11-16,-14 24-3 15</inkml:trace>
  <inkml:trace contextRef="#ctx0" brushRef="#br0" timeOffset="24026.832">17174 7445 15 0,'0'0'65'0,"0"0"3"15,0 0-28-15,0 0-12 16,0 0 2-16,0 0-12 16,0 0-12-16,0-2-2 15,0 1-4-15,0 1 0 16,0 0 6-16,0-2 12 15,0 2-6-15,0 0 0 16,-7 0 4-16,-4 0-6 0,-1 0-8 16,-1 3 2-1,-2 1 2-15,0 1 6 0,2-1 2 16,-4-1 0-16,2-1 2 16,-6 1-4-16,2 0-4 15,-2 0 2-15,-1 0-4 16,1 0 2-16,1 2 0 15,1 1 4-15,-2 0-6 16,0 1 0-16,-1 0-4 16,3-1-2-16,1-4 2 15,0 1-2-15,4 0 2 16,0-2-2-16,0 5 0 16,2-1 0-16,0 2 0 15,3-1-2-15,3-2 2 0,3-2 0 16,0-1 0-16,2-1 0 15,1 0 4-15,-2 2-2 16,1-2-2-16,-1 0 2 16,1 0 0-16,-1 0 2 15,1 0 6-15,-2 0-6 16,1 0 0-16,-1 0 0 16,2 0-4-16,-1 0 0 15,1 0 2-15,1 0-4 16,0 0 4-16,0 0-2 15,0 0 2-15,0 0-2 0,0 0-2 16,0 0 2 0,0 0 4-16,0 0 0 0,0 0 0 15,0 0-4-15,0 0-2 16,0 0 2-16,0 0 0 16,0 0-2-16,0 0 2 15,0 0 2-15,0 0-2 16,0 0 0-16,0 0-2 15,0 0 2-15,0 0 0 16,0 0-2-16,0 0 0 16,0 0 0-16,0 0 2 15,0 1-2-15,0 8-2 16,0 5-2-16,0 10 6 0,4 11 0 16,2 9 4-16,-1 9-4 15,-1 11 0 1,-2 2 2-16,-2-1-4 0,0-6-26 15,0-46-138-15</inkml:trace>
  <inkml:trace contextRef="#ctx0" brushRef="#br0" timeOffset="55263.367">18459 10648 19 0,'0'-6'44'16,"0"6"-19"-16,0 0 11 16,0 0-4-16,0 0-2 15,0 0-4-15,0 0-10 16,0 0 18-16,-2 0 16 16,2 0 8-16,0 0-2 15,0 0-6-15,0 0-6 0,0 0 4 16,0 0-10-1,0 0 2-15,0 0-8 0,0 0-6 16,-1 0 2-16,1 0 6 16,0 0 2-16,0 0 24 15,0 0-14-15,0 0 18 16,0 0-6-16,0 0-16 16,0 0 0-16,0 0-30 15,0 0-12-15,0 0 0 16,0 0 6-16,6 6 0 15,6 10 6-15,0-1-6 16,1 5 0-16,-3-1 8 16,1-1-14-16,-1-1 12 0,-4-5-4 15,0-5-8 1,-3 0 0-16,-1-6-8 0,-2-1 8 16,0 0 8-16,0 0 4 15,0 0 36-15,0 0-48 16,0 0-28-16,-8 0-560 15,-4 0-41-15</inkml:trace>
  <inkml:trace contextRef="#ctx0" brushRef="#br0" timeOffset="58032.451">19023 10179 376 0,'0'0'50'16,"0"0"-24"-16,0 0 46 16,0 0 18-16,0 0 34 15,0 0-30-15,0 0-48 16,0 0 10-16,0 0 8 16,0 0-28-16,0 0-8 15,0 0-28-15,0 0-6 16,0 7-4-16,3 9-2 15,0 7-186-15,-3 3-64 0,0-15 38 16,0-1-48-16</inkml:trace>
  <inkml:trace contextRef="#ctx0" brushRef="#br0" timeOffset="58196.013">18977 10408 160 0,'0'0'64'16,"0"0"-34"-16,0 0 30 15,0 0 0-15,0 0-12 16,0 0-26-16,-5 18-14 16,5-12-4-16,0 2-2 15,1 5-2-15,3 3-26 16,-4-8-86-16,0 2-84 0</inkml:trace>
  <inkml:trace contextRef="#ctx0" brushRef="#br0" timeOffset="58397.473">18980 10733 80 0,'0'0'94'16,"0"0"-46"-16,0 0 18 15,0 0-2-15,0 0-6 16,0 0-22-16,4 18-18 16,9-32 6-16,2-5-10 15,3-5-8-15,0-3-6 16,-2-2-18-16,1-2-46 15,-14 20-60-15,0 0-143 0</inkml:trace>
  <inkml:trace contextRef="#ctx0" brushRef="#br0" timeOffset="58615.89">19197 10317 190 0,'0'0'28'16,"0"0"18"-16,0 0 6 16,0 0-12-16,0 0-6 15,0 0-18-15,87-91-14 16,-78 84 0-16,-2 1-2 0,-2 4 0 16,-2 0 0-16,-3 2-22 15,0 0-38 1,0 0-28-16,0 0-115 15</inkml:trace>
  <inkml:trace contextRef="#ctx0" brushRef="#br0" timeOffset="58760.502">19272 10213 27 0,'0'0'101'0,"0"0"-27"16,0 0-8-16,0 0-16 16,0 0 0-16,0 0-18 15,-10 117-18-15,10-84-8 16,0 2-6-16,0-1 0 15,0-3-56-15,0-22-68 0,0-5-57 16</inkml:trace>
  <inkml:trace contextRef="#ctx0" brushRef="#br0" timeOffset="58946.006">19253 10562 53 0,'0'0'109'15,"0"0"-53"-15,0 0 0 16,0 0-14-16,0 0-14 15,0 0-18-15,3-29-2 16,13 6-8-16,-1-3 2 16,3-3-2-16,-3-4-14 15,-12 21-46-15,1-4-136 0</inkml:trace>
  <inkml:trace contextRef="#ctx0" brushRef="#br0" timeOffset="60112.949">19467 9948 158 0,'0'0'122'0,"0"0"-68"16,0 0 24-16,0 0-8 16,0 0-26-16,0 0-14 15,-19 89-8-15,5-61-16 16,2-3-4-16,-1-5 2 15,6-7-4-15,2-6-30 0,4-4-22 16,1-3-44-16,0 0-14 16,0 0 56-16,9-13 20 15,3 0 22-15,4 2 10 16,-1 2 2-16,0 3 2 16,-3 3 2-16,-2 1 4 15,-1 2 6-15,-3 0 12 16,0 0 4-16,3 6 6 15,-3 14 4-15,-3 8 18 16,0 10-10-16,-3 5-18 16,0-3-10-16,0-1-12 15,0-12 0-15,0-11-6 16,0-7 0-16,0-7-2 0,0-2 6 16,0 0 2-16,-3 0 0 15,-3 0-8-15,-4-9-26 16,1-8 6-1,1-6 8-15,1-1 8 0,2 3 0 16,4 4-4-16,1 6 0 16,0 5-2-16,0 3 4 15,0 2-2-15,0 1 2 16,0 0 2-16,0 0 2 16,0 0 0-16,1 0 2 15,2 0-2-15,-3 0 2 16,0 0 2-16,0-1-2 0,0-4 2 15,0 1-2-15,0-3-14 16,-12-3-14-16,0 0-10 16,-1 0-4-16,4 1 12 15,3 2 22-15,3 5 8 16,1 2 2-16,1 0 4 16,-1 0 8-16,-2 4 20 15,1 12-16-15,0 6 10 16,-1 8 4-16,-1 4-10 15,-2 4-6-15,-2-1-2 16,3-5 12-16,1-9-12 16,2-9-10-16,2-6-2 15,1-8-2-15,0 0-10 0,0 0-6 16,0 0 4-16,10 0 4 16,8-12-2-1,0-5 4-15,3-1 2 16,0 3-2-16,-5 7 2 0,-1 2 0 15,-4 6 0-15,-4 0 4 16,0 0 0-16,-2 11 0 16,-1 12 2-16,1 12 0 15,0 9 8-15,-1 7 18 16,0 5-2-16,-1 3-6 16,-1-3-6-16,-2-10-4 15,0-10 10 1,0-14 12-16,0-11 8 0,0-4 6 15,0-6 10-15,0-1 26 0,0 0 6 16,0 0 32 0,-3 0 0-16,-15 0-120 0,-4-4 0 15,-4-7-6-15,-1-4-30 16,-3-5-4-16,2-1-68 16,1 1-18-16,7 2-6 15,6 2 30-15,4 8 0 16,7 1 20-16,3-1 6 15,0 3 24-15,0-4 28 16,0-4 16-16,8 1 6 16,6-2 2-16,2-3 0 15,4 1 22-15,-1 2 2 16,1 1 6-16,2 4-2 0,-1 0-8 16,1 2-12-16,1 2-8 15,-15 3-40-15</inkml:trace>
  <inkml:trace contextRef="#ctx0" brushRef="#br0" timeOffset="64890.603">19776 10256 68 0,'-1'-2'106'0,"1"2"-60"15,0 0 18-15,0 0-2 16,0 0-4-16,0 0-12 15,0-1-20-15,0 1-12 16,0-2-8-16,0 1-6 0,0-2 0 16,1-1 2-16,14 0 4 15,2-3-2-15,2 0-2 16,-1-2 4-16,0 1-6 16,-2-1 0-16,-1 2 2 15,-6 1 0-15,1 2-2 16,-7 1-2-16,-3 0-14 15,0 2-20-15,0 1-108 16,-3-1-135-16</inkml:trace>
  <inkml:trace contextRef="#ctx0" brushRef="#br0" timeOffset="65279.562">19846 10083 31 0,'0'0'85'16,"0"0"-31"-16,0 0 16 16,0 0-32-16,0 0-6 15,0 0-6-15,6 135-16 16,-6-103-4-16,-4 0-4 16,-7-3-2-16,1-7-2 15,1-8-18-15,3-4-6 16,2-6 4-16,0-4 14 15,3 0 0-15,-1 0-10 0,2 0 18 16,0 0 2-16,0 0 6 16,0 0-8-16,0 0 2 15,2-1-2-15,10-6 18 16,3 0-6-16,-2 0 8 16,4 0-8-16,-4 1 0 15,5 1-4-15,-4 1-4 16,-1 1-2-1,-3 0 0-15,-5 3-2 0,-2 0 0 16,-3 0-8-16,0 0-26 16,0 0-239-16</inkml:trace>
  <inkml:trace contextRef="#ctx0" brushRef="#br0" timeOffset="65497.978">19754 10470 218 0,'0'0'54'16,"0"0"22"-16,0 0-10 16,0 0-4-1,0 0 2-15,0 0-12 0,-63 187-12 16,54-170-6-16,5-8-16 16,2-5-14-16,2-4-4 15,0 0-12-15,0 0-94 16,0-5-60-16,0-5 24 0,0-3-34 15</inkml:trace>
  <inkml:trace contextRef="#ctx0" brushRef="#br0" timeOffset="65780.744">19776 10543 106 0,'0'0'86'0,"0"0"0"15,0 0-24-15,0 0-8 16,0 0-8-16,0 0-10 16,97 62-6-16,-78-52 6 15,4 0 0-15,-1-3 14 0,2 2-12 16,0-3-12-16,-6-1 6 16,0 1-24-16,-5-3 4 15,-4-2-10-15,-3-1-2 16,-6 0 0-16,0 0 4 15,0 0-4-15,0-8 0 16,-18-14-84-16,-4-2-104 16,9 12-30-16</inkml:trace>
  <inkml:trace contextRef="#ctx0" brushRef="#br0" timeOffset="66085.956">19883 10479 53 0,'0'0'129'0,"0"0"-89"16,0 0 0-1,0 0-20-15,0 0-8 0,0 0-2 16,2-3-4-16,7-1-4 16,2-2-2-16,0-1 0 15,0-2-12-15,-1 4-24 16,2 0-18-16,-3 5 12 15,-1 0 34-15,-4 0 6 16,2 0 2-16,0 0 2 16,-2 5 16-16,4 0 10 15,0 2-8-15,2-1-12 16,3 1-6-16,4 0-2 0,-13-4-6 16,4-1-221-16</inkml:trace>
  <inkml:trace contextRef="#ctx0" brushRef="#br0" timeOffset="66641.471">20446 10274 222 0,'0'0'64'0,"0"0"-4"16,0 0 22-16,0 0 2 15,0 0 8-15,0 0 14 16,-60 48-36-16,51-20 0 15,1 2 34-15,5 2-12 16,0 2 0-16,1 0-34 16,2-3 2-16,0-3-4 15,0-4-56-15,0-2 0 16,11-2 0-16,3-3-28 16,3-1 14-16,4-3-14 15,1-3-88-15,5-6-110 16,-17-4-38-16,-1 0 26 15</inkml:trace>
  <inkml:trace contextRef="#ctx0" brushRef="#br0" timeOffset="67163.117">20767 10093 120 0,'0'0'52'16,"0"0"-12"-16,0 0-6 15,0 0-16-15,0 0-10 16,0 0-8-16,27 46 0 16,-27-41-10-16,0 2-74 0</inkml:trace>
  <inkml:trace contextRef="#ctx0" brushRef="#br0" timeOffset="67641.863">20713 10271 37 0,'0'0'18'0,"0"0"11"15,0 0 5-15,0 0 0 16,0 0-6-16,0 0 0 16,87-39-8-16,-87 39-2 15,0 0 24-15,0 10 26 16,-6 9-8-16,-11 5-40 15,-4 3-6-15,-2 0 0 0,-1 0-12 16,3-3 2-16,3-7-4 16,7-6 4-16,8-7-4 15,2-4-2-15,1 0-64 16,0 0-12-16,0 0 22 16,3 0 28-16,6 0 0 15,0-3-8-15,0 3 22 16,-5 0 10-16,1 0 4 15,-2 3 2-15,-3 15 2 16,0 9 2-16,0 9 12 16,0 7 2-16,0 7-6 15,0-2 4-15,0-5 4 16,0-13-6-16,0-13 10 0,1-10 0 16,-1-5-16-16,2-2-8 15,-1 0-2-15,4-6 0 16,2-21 0-16,2-11-2 15,2-9-32-15,-8 26-76 16,1 3-71-16</inkml:trace>
  <inkml:trace contextRef="#ctx0" brushRef="#br0" timeOffset="67860.32">20807 10366 92 0,'0'0'54'0,"0"0"-4"0,0 0 2 15,0 0-14-15,0 0 8 16,0 0-12-16,-43 39-8 16,43-36-26-16,0 1 2 15,0 1-4-15,7-1 4 16,7-1-2-16,-2-2 4 16,2-1-4-16,0 0 4 15,2 0-4-15,-2 0-26 16,-11-6-84-16</inkml:trace>
  <inkml:trace contextRef="#ctx0" brushRef="#br0" timeOffset="68390.902">20807 10366 29 0,'108'-75'43'0,"-108"75"-9"15,0 0 10-15,0 0-14 16,0 0 8-16,0 0-10 16,78-24-12-16,-72 24-2 15,0 0-2-15,-1 7 6 16,-2 10 4-16,-1 7 0 16,-1 5 2-16,-1 3-8 15,0-1 4-15,0-2-2 16,0-2-2-16,0-4 4 15,0-4-6-15,0-5-4 0,0-5 0 16,0-4 0-16,0-3-4 16,0-2-6-16,-6 0 0 15,-3 0-16-15,-4-16-30 16,1-4-12-16,-2-6-8 16,-2-2 12-16,2 1 10 15,1 7 28-15,7 8 16 16,1 4 0-16,4 7 4 15,1 1 2-15,0 0 2 16,0 0-4-16,0 0-2 16,0 6 24-16,0 8-2 15,0 1 16-15,-5 5 12 0,-6 3-14 16,-4 5-8-16,-5 1-10 16,1 2-16-16,-2-2-2 15,2-7 2-15,7-9-8 16,4-10-6-16,7-3-22 15,1-2-72-15,0-10-48 16</inkml:trace>
  <inkml:trace contextRef="#ctx0" brushRef="#br0" timeOffset="68745.486">21258 10380 51 0,'0'0'35'16,"0"0"9"-16,0 0-18 0,0 0-10 16,0 0-8-16,0 0-6 15,113-19 0-15,-112 19-2 16,-1 0-4-16,0 0-70 15</inkml:trace>
  <inkml:trace contextRef="#ctx0" brushRef="#br0" timeOffset="68931.987">21258 10380 9 0,'-41'82'44'0,"41"-82"-5"15,0 0-1-15,0 0-16 0,0 0-12 16,0 0-4-16,103 0-6 16,-97 0 0-16,-1 0-2 15,-5 0-30-15,0 0-79 16</inkml:trace>
  <inkml:trace contextRef="#ctx0" brushRef="#br0" timeOffset="69202.774">21090 10619 45 0,'0'0'65'0,"0"0"1"0,0 0-22 16,0 0 2-16,0 0-6 15,0 0-4-15,196-32-12 16,-162 27-6-16,-2 1-2 15,-1 1-10-15,-4 3-2 16,-2 0 0-16,-4 0-2 16,-6 0-2-16,-3 0 2 15,-3 0-2-15,-5 0-2 16,1 0-30-16,-5 0-84 16,0 0-115-16</inkml:trace>
  <inkml:trace contextRef="#ctx0" brushRef="#br0" timeOffset="69554.385">21589 10343 19 0,'0'0'85'0,"0"0"-61"15,0 0 2-15,0 0 0 16,0 0-2-16,0 0 0 16,88 27-6-16,-75-10 0 0,-1 1 0 15,-1 3-4-15,-5 0 0 16,-2 1 10-16,-4 1-8 16,0-3-6-16,0 0 4 15,-3 3 8-15,-10 0 2 16,-5-2-6-16,-3 2-6 15,0-4-6-15,-1-1-6 16,-2 1-6-16,6-5-24 16,12-12-64-16,4-2-86 15</inkml:trace>
  <inkml:trace contextRef="#ctx0" brushRef="#br0" timeOffset="69716.949">21744 10755 420 0,'0'0'112'0,"0"0"-102"16,0 0-4-16,0 0-6 31,0 0-6-31,0 0-110 0</inkml:trace>
  <inkml:trace contextRef="#ctx0" brushRef="#br0" timeOffset="74631.291">17152 10903 152 0,'0'0'82'0,"0"0"-32"15,0 0 28-15,0 0-16 16,0 0-14-16,0 0-24 16,0 0-14-16,0 0 2 15,0 0 2-15,0 0 2 16,0 0 6-16,0 0-2 15,0 0 8-15,0 0-14 16,0 0-12-16,0 0 8 16,0 0 0-16,7 2-8 0,1 2 2 15,0-1 2-15,0 1-6 16,-2-1 0-16,2 0 2 16,-1 0-2-16,0 0 2 15,-1-1-2-15,1 0 0 16,3-2 0-16,0 0 0 15,5 0 0-15,3 0 0 16,4-12 0-16,-2-3-2 16,1 1-6-16,-4 2 4 15,-1 5-12-15,-6 3 12 16,-1 3-2-16,-2-1 2 16,-1 2 2-16,2 0 0 0,4 0 0 15,-2 0 2 1,2 0 0-16,0 0-2 0,0 0 2 15,0 0 0 1,-5 0 0-16,1 3 0 0,-2 0 0 16,3 0 0-16,-2-1 2 15,1 0-2-15,1-2 0 16,3 0 0-16,1 0 0 16,2 0 0-16,0 0 0 15,1 0-2-15,-2 0 0 16,0-3-10-16,-1 0 2 15,-1-1-14-15,2 0-12 16,0 0 4-16,2-2 6 16,-1 2 2-16,2-2 2 15,-1 4 2-15,0 0 6 0,0 1 2 16,0 1 4 0,-4 0-6-16,1 0 0 0,-2 0-2 15,-2 0 8-15,4 0 8 16,4 0 0-16,5 0 0 15,3-5 0-15,3-2 0 16,2 0 0-16,-1 3 0 16,-1 1 0-16,0 2 0 15,-4-1 2-15,-1 1-2 16,-4-2 0-16,-2-1 0 16,-3 1 0-16,-2 0 0 15,-1 0 0-15,1 2 0 0,-3 1 2 16,1 0 0-1,2 0-2-15,-3 0 2 0,0 0-2 16,1 0 2-16,-4 0-2 16,0 0 2-16,-3 0 0 15,0 1-2-15,-1-1 2 16,-1 0-2-16,-1 0 2 16,0 0 4-16,0 0 4 15,0 0 4-15,0 0-4 16,0 0-4-16,0 3-6 15,0-2-8-15,0 2-176 16</inkml:trace>
  <inkml:trace contextRef="#ctx0" brushRef="#br0" timeOffset="83369.908">18286 11054 33 0,'0'0'89'0,"0"0"-15"16,0 0-2-16,0-1-20 15,0 1 2-15,0 0-18 0,0 0-6 16,0 0-2-16,0 0-2 15,0 0 4-15,0 0-2 16,0 0-8-16,0 0-8 16,0 0-10-16,0 0 2 15,0 0 4-15,0 0-8 16,0 0 4-16,3 0-2 16,3 0-2-16,0 0 2 15,0 0-2-15,1 1 2 16,-1 3-2-16,1 1 0 15,0 0 6-15,1 1-4 16,1 1-2-16,0 2 0 0,2-2 0 16,2 1 2-16,-2-1-2 15,2-1 0-15,-1 1-2 16,3 0 4-16,-3-2-4 16,1 2 2-16,1-2 0 15,-2 0 0-15,2 1 0 16,0-2 0-16,2 1 0 15,1-2 0-15,2-2 0 16,1-1-2-16,2 0-4 16,3 0 6-16,-1 0 0 15,3 0 0-15,-3-7 0 16,0-2 0-16,0-1 0 16,-2 0 6-16,-2 1-6 0,0-1 0 15,1 0-6 1,0-1 4-16,1-1 0 0,-1 0-2 15,-1 0 0-15,-2 1 4 16,-1 0-10-16,-3 2 6 16,0 0 0-16,0 0 4 15,0 2-2-15,-1 0 0 16,1-2 2-16,-3 2 0 16,0-1 0-16,0-1 0 15,2-1 0-15,-3 2 0 16,-1 0 0-16,0 4 0 15,-4 1-2-15,-2 0 2 0,-2 2-2 16,1 1 2-16,-1 0 2 16,-1 0 0-16,0 0-2 15,0 0 2-15,0 0-2 16,0 0 2-16,0 0-2 16,0 0-16-16,0 0-72 15,0 0-56-15,-3 0-48 16</inkml:trace>
  <inkml:trace contextRef="#ctx0" brushRef="#br0" timeOffset="84446.991">18978 10871 110 0,'0'0'56'0,"0"0"6"16,0 0-2-16,0 0 6 16,0 0-10-16,0 0-18 0,0 0-18 15,-6 0-6-15,6 0-4 16,0 0-4-16,0 0-2 16,0 0-4-16,0 0 6 15,0 0-6-15,0 0 2 16,0 0-2-16,0 0-4 15,0 0 0-15,0 0 4 16,0 0 0-16,8 0 0 16,3 0 0-16,1 0 0 15,-1-2 0-15,1 1 2 16,-2 0 0-16,1-1-2 16,0 2 0-16,0-1-2 0,2-1 6 15,-2 1-4 1,2 0 0-16,1-1 0 0,-4 1 0 15,1 1 0-15,-3-2 0 16,-2 2 0-16,-3 0 0 16,1 0 0-16,-3 0 0 15,1 0 0-15,-2 0 0 16,0 0 0-16,1 0 0 16,1 0 0-16,1 0 0 15,2 0 0-15,-3 0 0 16,1 0 0-16,-2 0 0 15,1 0 0-15,-1 0 0 16,-1 0 0-16,2 0 0 16,-2 0 2-16,0 0-2 0,0 0 2 15,0 0-2-15,0 0 0 16,0 0 0 0,0 0 0-16,0 0-2 0,0 0 0 15,0 0 2-15,0 0 0 16,0 0 0-16,0 0 0 15,0 0 0-15,0 0-2 16,0 0 4-16,0 0-2 16,0 0 2-16,0 0-2 15,0 0 2-15,0 0 0 16,0 0-2-16,0 0 4 16,0 0-4-16,0 0 6 15,0 0-2-15,0 0-2 0,0 0 4 16,0 0-2-16,0 0-2 15,0 0 4 1,0 0-4-16,0 0 2 0,0 0-2 16,0 0-2-16,0 0 4 15,0 0-4-15,0 0 0 16,0 0-4-16,0 6 4 16,0 11 4-16,0 4-4 15,-5 5-6-15,-4 0 6 16,-1 1-12-16,-2 0 0 15,-1 0 10 1,1-5-4-16,-1 1 4 0,2-6 2 0,2-3 0 16,1-4 0-1,4-3 0-15,1-3-2 0,2-1-28 16,1-3-82-16,0 0-54 16</inkml:trace>
  <inkml:trace contextRef="#ctx0" brushRef="#br0" timeOffset="93661.605">12591 10727 96 0,'0'0'34'0,"0"0"12"16,0 0-4-16,0 0-4 0,0 0 2 16,0 0-12-1,0 0-4-15,0-1 4 0,0 1 2 16,0 0-10-16,0 0 2 15,4 0 0-15,2 7 4 16,2 3 0-16,2 1-2 16,-2 2-2-16,2 2-6 15,-1 0-4-15,0 1-2 16,0-3 6-16,-1-3-8 16,0-3-4-16,1-4-4 15,0 0-2-15,2-3 2 16,1 0-4-16,0 0 4 15,6 0 0-15,2-12 0 16,5-2-2-16,1 0-6 0,3 1-8 16,-4 3 2-16,2 3 8 15,-4 2 2-15,3-1 4 16,-5 2 0-16,0 1-2 16,-3 2 0-16,-3 1 2 15,-2 0-2-15,0 0 2 16,-2 0 0-16,-2 1 0 15,1 6 0-15,-2 0 0 16,-2-2 0-16,0 0 0 16,2-3 0-16,2-2 0 15,0 0 2-15,5 0-2 16,0 0 0-16,3 0 2 16,0 0-2-16,3-4 2 15,2-1-2-15,3-4 0 16,2 1-6-16,-4 1-2 0,1 0-6 15,-1 4-12-15,-5 3 10 16,-2 0 4-16,-2 0 4 16,-3 11 6-16,-1 6 0 15,-3 0 2-15,0 0 2 16,-2-3-2-16,0-4 0 16,1-1 0-16,2-5 0 15,0 0 0 1,4-4 0-16,1 0 0 0,2 0 0 15,2 0 0-15,6-4 0 0,6-7 0 16,6-4-2 0,6 2 2-16,5-1-2 0,2 4 2 15,-2 2-4-15,-4 4 2 16,-3 4 2-16,-7 0-4 16,-5 0 4-16,-4 0 0 15,-6 6 0-15,1 2 0 16,-3-1 0-16,0 0 4 15,-4 0 8-15,1-3-10 16,-1-1 2-16,0-1-2 16,1-2-2-16,0 0 20 15,0 0-16-15,2 0-2 16,6 0 2-16,4-3-2 16,2-7 0-16,7 1-2 15,-3 1 0-15,4 1 2 0,-2 0-2 16,0 3 0-16,-2 4 0 15,-3 0 0-15,-3 0-2 16,0 0 0-16,-3 5 2 16,-1 5 0-16,-2 1 2 15,2 1 0-15,-2-4 0 16,0-1 2-16,0-2-2 16,-3-1 0-16,2-3-2 15,-2-1 4-15,1 0-4 16,-1 0 0-16,2 0 4 15,5-5-2-15,2-8-2 16,2 1 2-16,2 0-2 0,3 5 0 16,-1 0 0-16,4 4-2 15,-1 3 0-15,-1 0 2 16,3 0 0-16,-2 0-4 16,-1 0 4-16,1 4 2 15,0 4-2-15,0 1 2 16,1-2 0-16,1 0 20 15,1-1-12-15,1-3-8 16,0-1 2-16,-2-2 0 16,0 0 2-16,-2 0-4 15,-4 0-2-15,0 0 0 16,0 0 2-16,-2 0-2 16,-1 0-2-16,-2 0 2 15,-4 0 0-15,3 0-4 16,-2 0 4-16,1 6 0 0,2 1 0 15,0 0 0 1,4 1 0-16,1-1 2 0,-1-1 0 16,3 0-2-16,1 0 0 15,1-4 2-15,0 0-2 16,5-2 4-16,0 0-4 16,3 0 0-16,2 0 6 15,0 0-6-15,-4-4 0 16,-2-3 0-16,-3 0 0 15,-4 1-6-15,-1 1 4 0,-3 2 2 16,-3 3 0 0,0 0-2-16,-2 0 0 0,-2 0 2 15,2 0-4-15,0 8 4 16,0-1 0-16,0 0 4 16,1-1-4-16,1-5 0 15,1 0 0-15,4-1 0 16,-1 0 2-16,1 0 0 15,2 0 0-15,-1 0-2 16,0 0 6-16,-2 0-4 16,1 0-2-16,-1 0 0 15,-1 0 0-15,-2 0-2 16,-4-2 2-16,-5 2 0 0,-1 0 0 16,-4 0-10-1,-2 0 10-15,1 0-6 0,-3 0 6 16,2 0-2-16,2 0 4 15,-1 0-2 1,-1 0 0-16,0 0 2 16,3 0-4-16,0 0 4 0,-1 0-2 15,2 0 4-15,-4 0-4 16,0 0 0-16,1 0 0 16,-2 0 2-16,-1-3-2 15,2 0 0-15,0-1 0 16,0 0 0-16,4 0 0 15,1 2 0-15,5 2 0 16,2 0-6-16,5 0 4 0,0 0 0 16,4 0 2-16,2 0 2 15,-1 0-2-15,-1 0 0 16,0 0 0-16,-4 0-2 16,0 2 0-16,-4-2 4 15,2 0-2-15,-2 0 0 16,-1 0 2-16,-3 0-2 15,0 0 0-15,-4 0 2 16,-5 0-4-16,-1 0 2 16,0 0 0-16,-2 0 0 15,2-2 2-15,2-3-2 16,0 0 0-16,1 0-2 16,4-1-2-16,1 2-2 0,2-1-4 15,1 4 10-15,-1-1-10 16,-3 2 6-16,-1 0-2 15,-3 0 2-15,-2 0 4 16,1 0 0-16,-4 0 0 16,2 0 0-16,-2 0 0 15,0 0 0-15,2 0 0 16,0 2-2-16,2 1 2 16,2 0 0-16,1-3 2 31,4 0-2-31,2 0 0 0,-1-10 0 0,4-6-10 15,-3 0-102-15,0 7 44 0,-3 0 28 16,-4 5 4 0,0 3 26-16,-5-1 6 0,1 2-8 15,-2 0 6-15,1 0 6 16,-3 0 10-16,-1 0 10 16,2 0 4-16,1 0 0 15,0 0-10-15,3 0 4 16,0 5 0-16,0-1-8 15,2-1-4-15,0-1-4 16,1 1-2-16,-10-3-2 16,2 0-168-16</inkml:trace>
  <inkml:trace contextRef="#ctx0" brushRef="#br0" timeOffset="101757.561">4485 12756 72 0,'-7'9'74'0,"2"-5"-30"15,1 0 20-15,-2 2-16 16,1 1-6-16,1 1-6 16,-2 3-12-16,2 1 4 15,-1-2-2-15,-1 0 10 16,0 0 2-16,0-2 0 16,0 2 6-16,0 0 4 15,0-1-14-15,0 3-10 16,0-1-6-16,-1 2-16 15,2 0 8-15,-1 1-4 16,0 1 4-16,0 2-6 0,-1-2 6 16,1 3 6-16,-3-1-14 15,6-3 20-15,-3 1-14 16,0 0 4-16,2 2-6 16,1 1-6-16,0-1-4 15,1-1-2-15,1 0-6 16,1 1 8-16,0-2 0 15,0 1 4-15,0 0 0 16,0-3 0-16,0 1-2 16,0-4 2-16,0 0-16 15,1-1-2-15,5-2 8 0,2 0 10 16,0-1 0 0,0-2-8-16,4 0-24 0,3-1-14 15,0-3 10-15,3 0-10 16,-2 0-6-16,2-4 10 15,-4-9 12-15,0-1 8 16,-3-3 4-16,-1 1 10 16,-4 1 4-16,-3 0 2 15,-1 0 0-15,-2 3 2 16,0 3 2-16,0 0-2 16,0 2 2-16,-5 0 6 15,-8 0 0-15,2 3 4 16,1 1 0-16,-2 1 2 15,3 0 6-15,0-1-4 16,0 2 0-16,3 1 2 16,0 0 0-16,2 0 2 0,1 0 6 15,0 0-2-15,-2 0 10 16,5 0-4-16,-4 0 0 16,4 0 0-16,0 0-26 15,0 0-4-15,0 0-12 16,0 0-40-16,0 0-94 15,0 0-32-15,0 0-16 16</inkml:trace>
  <inkml:trace contextRef="#ctx0" brushRef="#br0" timeOffset="102045.643">4670 13270 230 0,'0'0'48'0,"0"0"-12"15,0 0 4-15,0 0-16 16,0 0-12-16,0 0-12 15,0 11 2-15,5-7-2 16,1-1 0-16,0 0-8 16,0 1-34-16,-5-4-44 0,-1 0-137 15</inkml:trace>
  <inkml:trace contextRef="#ctx0" brushRef="#br0" timeOffset="102685.698">4851 12910 49 0,'0'0'111'0,"0"0"-61"16,0 0 8-16,0 0 6 16,0 0-2-16,0 0-16 15,0-3 4-15,0 3-2 16,0 0-4-16,0 0 4 15,0 0-10-15,0 0 4 16,0 0-2-16,0 0-4 0,0 0 6 16,0 0 0-16,0 0 4 15,0 0 16-15,0 0 6 16,0 0 0-16,0 0-26 16,0 0-16-16,0 6-12 15,0 7-2-15,0 6 14 16,0 0 2-16,0 3-28 15,0 1 22-15,0-2 14 16,-3 3-30-16,-2-6 40 16,2 0-30-16,0-2 6 15,3-2-22-15,0-1 0 16,0 1 0-16,0 3 0 0,0 0 0 16,0 3 0-16,0 1 0 15,0-2 0-15,0-3 8 16,0-5-8-16,0-5 0 15,0-5-8-15,0 1-8 16,0-2-122-16,0 0-202 16,0-4 62-16,0-8 106 15,0-5-58-15</inkml:trace>
  <inkml:trace contextRef="#ctx0" brushRef="#br0" timeOffset="103418.343">4957 12729 236 0,'0'0'58'15,"0"0"10"-15,0 0-2 16,0 0-16-16,0 0-26 16,0 0-24-16,0 0 2 0,7 0-2 15,9 0 4-15,4 0 4 16,2 0-8-16,2 0 6 15,-2 0-4-15,1 0-2 16,2-1 0-16,1-1 2 16,-1 2 0-16,-1 0-4 15,-3 0 2-15,3 0 0 16,-5 0 0 0,-4-1 2-16,-3 1 0 0,-3 0-2 15,-3 0 0-15,0 0 0 16,-3 0 0-16,0 0 2 15,0 0-2-15,-3 0 2 16,0 0 2-16,4 0 2 0,-4 0 0 16,0 0 12-1,0 0 18-15,0 0 26 0,0 0 2 16,0 0-14-16,-4 4-14 16,-1 8-24-16,-2 5-4 15,-2 7-2-15,3 5-2 16,-3 11-4-16,0 9 4 15,1 9-4 1,0 7 4-16,-1 8 0 0,0 2-4 16,-2-2 12-16,2-10 18 15,2-17 68-15,2-10 36 16,2-10-64-16,2-5-44 0,-1-4 2 16,2-4-6-16,0-4 6 15,0-4-28-15,0-2 6 16,0-3-12-16,0 0 6 15,0 0-36-15,0 0-126 16,0 0-104-16,0 0 50 16,0-6-14-16,0-2-166 15</inkml:trace>
  <inkml:trace contextRef="#ctx0" brushRef="#br0" timeOffset="104368.757">4637 13284 59 0,'0'0'49'0,"0"0"-7"15,0 0-6-15,0 0-12 16,0 0-10-16,0 0-2 0,18-4 0 16,-10 4 2-16,-1 0-4 15,1 0-6-15,-4 0 0 16,1 0-2-16,-5 0 2 16,0 0-2-16,0 0 12 15,0 0 10-15,0 0 18 16,0 0 6-16,0 0-10 15,0 0-28-15,0 0-8 16,-2 0-2-16,1 0 4 16,1 0-2-16,-2 0-2 15,2-5-2-15,0 0-6 16,0-2 0-16,0-2 0 0,0 3-2 16,0 2 6-1,6 1 2-15,-3 2-2 0,2 1 2 16,0 0 0-16,-2 0 0 15,0 0 0-15,-3 0 0 16,0 0-2-16,0 0 2 16,0 0 2-16,0 0 22 15,0 0 26-15,-3 3-32 16,-5-2-16-16,0-1 8 16,1 0 6-16,1 0-2 15,1 0-8-15,1 0-4 16,4-8-12-16,0 0-6 15,0-1 2-15,0 5 0 16,0 3 4-16,4 1 6 16,-1 0 2-16,0 0 0 0,-3 0 2 15,0 0 2-15,0 0 0 16,0 0 6-16,0 0 26 16,0 0-10-16,0 0-16 15,0 0-6-15,0 0-18 16,0 0-64-16,0 0-156 15</inkml:trace>
  <inkml:trace contextRef="#ctx0" brushRef="#br0" timeOffset="106227.695">4654 13307 120 0,'0'0'48'0,"0"0"-14"15,0 0 18-15,0 0 2 16,0 0-8-16,0 0-14 15,0 0-14-15,-14-20-6 0,14 16-10 16,0-2-2-16,0-3 6 16,3 2-2-16,3 0-4 15,2 4 0-15,-4 2-2 16,1 1 0-16,-1 0 0 16,-4 0 0-16,0 0-6 15,0 0 0-15,0 3 8 16,0 4 24-16,0 0-2 15,0-3 14-15,-7-1-16 16,4-3-4-16,-2 0-6 16,1 0 6-16,-1 0 2 15,1 0-6-15,1-9-12 16,-1-1-2-16,4 1 0 16,0 2-6-16,0 2 6 0,0 1-2 15,0 2-6-15,4 0 8 16,3 2-4-16,1 0 6 15,1 0 0-15,-2 0-4 16,1 0 4-16,-4 3-2 16,-2 1-10-16,-2-1-2 15,0 0 6-15,0-1 8 16,0 0 6-16,-3 1 28 16,-5-3-34-16,-2 0-4 15,4 0 4-15,1 0 8 16,2-3-8-16,3-6-6 15,0 4 2-15,0-1-4 16,0 4 4-16,0-1 4 0,0 3-8 16,2 0 6-16,2 0 2 15,1 0 0-15,-2 0 0 16,4 0 0-16,-2 0 0 16,-2 0-6-16,1 0-38 15,2 0-56-15,-3 0-38 16</inkml:trace>
  <inkml:trace contextRef="#ctx0" brushRef="#br0" timeOffset="108517.411">6583 12635 184 0,'0'0'90'0,"0"0"-14"16,0 0 34-16,0 0 8 15,0 0-42-15,0 0-12 0,0 0-2 16,-78 117-18 0,33-57-14-16,-8 10-10 0,-5 3-8 15,0-6 2-15,1-14-14 16,12-13 16-16,12-15-12 16,11-10-4-16,10-8 0 15,6-5-34-15,3-2-136 16,3 0-18-16,0-20 60 15,18-6 46-15,10-4-24 16,8 0-40-16</inkml:trace>
  <inkml:trace contextRef="#ctx0" brushRef="#br0" timeOffset="108703.451">6405 12930 13 0,'0'0'28'16,"0"0"3"-16,0 0 3 15,0 0-12-15,0 0 4 0,0 0 0 16,165-48-10-16,-157 48-6 15,-5 0-4-15,-1 0-2 16,-2 0 8-16,0 0 8 16,0 7 26-16,-18 11-38 15,-6 6-8-15,-4 2-28 16,2-3-2-16,16-16-46 16,1-2-91-16</inkml:trace>
  <inkml:trace contextRef="#ctx0" brushRef="#br0" timeOffset="108948.796">6405 12930 29 0,'-28'97'67'16,"28"-97"-1"-16,0 0-22 0,0 0 8 16,0 0-12-16,0 0-4 15,-31 113 4-15,31-102 2 16,0-4-14-16,-2-3-12 15,2-2-10-15,-1-1-6 16,1-1-6-16,0 0-2 16,0 0-24-16,1-3-4 15,13-12 8-15,2-6 2 16,5-3-30-16,-14 14-66 16,1 1-13-16</inkml:trace>
  <inkml:trace contextRef="#ctx0" brushRef="#br0" timeOffset="109119.339">6495 13069 3 0,'10'13'42'0,"-8"1"11"0,1-5-11 16,-3-4-16-16,0 0 0 15,3-5-2-15,-3 0-12 16,0 0-4-16,4 0-4 16,1-7 4-16,2-13-8 15,5-6-8-15,-6 12-76 16</inkml:trace>
  <inkml:trace contextRef="#ctx0" brushRef="#br0" timeOffset="109325.303">6661 12945 37 0,'0'0'91'15,"0"0"-63"-15,0 0-6 16,0 0-22-1,0 0-4-15,0 0-10 0,19-100-46 16</inkml:trace>
  <inkml:trace contextRef="#ctx0" brushRef="#br0" timeOffset="109536.252">6774 12647 9 0,'0'0'42'0,"0"0"17"0,0 0-11 16,0 0 14-16,0 0-22 15,0 0-6-15,12 293 24 16,-12-226 22-16,0-5-14 16,0-12 4-16,0-10-12 15,0-8 34-15,0-7 14 16,-2-4 18-16,-5-7 30 16,-1-1 0-16,-2-3 16 15,-2-3-50-15,-6 0-62 16,-3-2-50-16,-7-5-8 0,-5 0-180 15,-6 0-96 1,2-3-60-16,25-4 38 0,4-1-22 16</inkml:trace>
  <inkml:trace contextRef="#ctx0" brushRef="#br0" timeOffset="110330.136">7128 12940 286 0,'0'0'122'0,"0"0"-42"0,0 0 16 16,0 0-14-16,0 0 14 0,0 0-42 16,-3 19-24-1,6-12-14-15,4 0 4 0,-1 0-20 16,0 5-50-16,-6-8-258 16,0 2-58-16</inkml:trace>
  <inkml:trace contextRef="#ctx0" brushRef="#br0" timeOffset="110492.215">7163 13167 258 0,'0'0'30'0,"0"0"-16"16,0 0 34-16,0 0-28 0,0 0-16 15,0 0-4-15,26 18-26 16,-18-18-176-16</inkml:trace>
  <inkml:trace contextRef="#ctx0" brushRef="#br0" timeOffset="111770.688">7691 12712 86 0,'0'0'72'16,"0"0"-6"-16,0 0 8 15,0 0-6-15,0 0 16 16,0 0-16-16,0 0-26 16,11 100-2-16,-30-67-16 15,-3-3-20 1,0-5-4-16,3-5-10 0,5-9-30 16,5-4 8-16,4-4-10 15,3-3-6-15,2 0-4 16,0 0-18-16,0 0 14 0,0 0 24 15,0 0 8 1,0 0-12-16,0-1-91 0</inkml:trace>
  <inkml:trace contextRef="#ctx0" brushRef="#br0" timeOffset="112476.642">7730 12821 146 0,'0'0'72'16,"0"0"22"-16,0 0-14 16,0 0-22-16,0 0-18 15,0 0-6-15,103-32-18 16,-85 26-6-16,-1 1-4 16,-4-2-6-16,-4 2-2 15,-9 2-60-15,0 1-126 16</inkml:trace>
  <inkml:trace contextRef="#ctx0" brushRef="#br0" timeOffset="113127.418">7830 12645 162 0,'0'0'48'15,"0"0"24"-15,0 0-14 0,0 0-4 16,0 0-10-16,0 0-20 15,10 158-14-15,-32-114-10 16,-5 2-16-16,-4-2-58 16,-2-8-14-16,2-6 28 0,4-10 2 15,5-9 52 1,8-5 6-16,7-5 24 16,1-1 14-16,6 0-2 0,0 0-20 15,0 0-14-15,19-4 6 16,3-10 8-16,5 0 4 15,-1-1-4-15,1 1-4 16,1 3 0-16,-3 1-2 16,-4 4-4-16,-7 3-6 15,-5 1 2-15,-5 2 0 16,-4 0-2-16,0 0 8 16,0 5 6-16,-7 15 48 15,-11 10-22-15,-6 3-28 16,0-3 4-16,3-3-12 15,3-5 18-15,9-11-12 0,2-5-8 16,4-5-2-16,3-1-12 16,0 0-24-16,0 0-16 15,10-7 16-15,7-11-2 16,2 0 8-16,-1 1-14 16,0 6 6-16,-6 6 6 15,-2 1 6-15,-4 4 2 16,-1 0 6-16,-2 0 14 15,0 0 4-15,0 9 0 16,4 8 22-16,0 0 24 16,4 0-20-16,1-5-4 15,0-5-10-15,0-5-10 16,1-2-2-16,-1 0 4 0,-3 0 0 16,1-16 0-16,-2-9-4 15,-5-2-10-15,-3 0-16 16,0-2-26-16,-6 2-12 15,-5 19-50-15</inkml:trace>
  <inkml:trace contextRef="#ctx0" brushRef="#br0" timeOffset="113378.747">7605 12811 106 0,'0'0'22'15,"0"0"18"-15,0 0-22 16,0 0 0-16,0 0 14 15,0 0-8-15,-27 27 24 16,27 10-4-16,3 5-20 0,-1 3-6 16,-2-3-4-16,0-2-4 15,0-3-4-15,-11-5-2 16,-4-5-4-16,-1-8 4 16,-1-4-4-16,2-10-20 15,1-5-68-15,9 0-28 16,2-7-45-16</inkml:trace>
  <inkml:trace contextRef="#ctx0" brushRef="#br0" timeOffset="113562.463">7578 13083 5 0,'0'0'121'0,"0"0"-61"15,0 0 18-15,0 0-8 16,0 0-8-1,0 0 8-15,268 89-12 0,-224-82-24 16,0-1-2-16,1-4-4 16,6-2-22-16,3 0-2 15,10-16-4-15,-43 2-2 16,3-4-132-16</inkml:trace>
  <inkml:trace contextRef="#ctx0" brushRef="#br0" timeOffset="113895.086">8100 12804 132 0,'0'0'16'15,"0"0"-4"-15,0 0 4 16,0 0-2-16,0 0 14 0,0 0 2 16,187-72-6-16,-171 69-16 15,-7 3-8-15,-9 0 0 16,0 0-2-16,0 0-36 15,-18 0-10-15,-3 0-83 16</inkml:trace>
  <inkml:trace contextRef="#ctx0" brushRef="#br0" timeOffset="114236.684">8208 12518 29 0,'0'0'43'16,"0"0"21"-16,0 0 14 0,0 0-4 15,0 0-16 1,0 0-2-16,74 243 4 0,-63-169 10 16,-1 4-10-16,-4-4-6 15,-3-11-4-15,0-23-22 16,-3-15-12-16,0-12 0 16,0-9 10-16,0-3 34 15,0-1 86-15,0 0 74 16,-18 0-136-16,-6-4-84 15,-3-15-44-15,-1-6-28 16,1-3-14-16,6 1 14 16,8 7 26-16,7 7 42 15,6 5-10-15,0-1-32 16,0 0 8-16,12-3 18 16,9-2 6-16,3-1-12 0,1-2-82 15,3-6-54-15,-17 15-28 16,-2-2-115-16</inkml:trace>
  <inkml:trace contextRef="#ctx0" brushRef="#br0" timeOffset="114911.247">8401 12807 15 0,'0'0'93'0,"0"0"-47"16,0 0-4-16,0 0-12 15,0 0-4-15,0 0-4 16,154-75-4-16,-133 69-8 15,-6 2-10-15,-3 3 4 16,-9 1-4-16,-3 0-4 16,0 0-14-16,0 0-116 15</inkml:trace>
  <inkml:trace contextRef="#ctx0" brushRef="#br0" timeOffset="115354.196">8521 12564 9 0,'0'0'73'16,"0"0"-17"-16,0 0 40 16,0 0-20-16,0 0 2 15,0 0-14-15,-36 212 0 16,24-139-2-16,-3 9 10 16,-3-3-20-16,-1-11-16 15,4-18-14-15,3-23-10 16,3-13-12-16,6-9 0 15,2-5-6-15,1 0-82 16,0-5-64-16,1-18 72 0,18-13 62 16,3-5-8-16,4-1-10 15,3 1 4-15,1 5 14 16,1 7 14-16,-3 9 4 16,-4 9 0-16,-2 5 0 15,-8 6 2-15,-5 0 0 16,-3 0 8-16,-5 7 18 15,-1 13 30-15,0 7 22 16,-1 3-12-16,-16-1-12 16,-2 0 4-16,-1-5 14 15,-3-5-32-15,-3 0-6 0,0-5-36 16,0-6-32 0,4-3-40-16,1-5-60 0,7 0-4 15,6-10 16-15,8-2-18 16</inkml:trace>
  <inkml:trace contextRef="#ctx0" brushRef="#br0" timeOffset="115517.769">8500 13040 1 0,'0'0'79'0,"0"0"-9"16,0 0-14-16,0 0-16 16,0 0-16-16,0 0-14 15,176 66-4-15,-164-64-2 16,-3-2-4-16,-6 0 2 0,-3-9 2 15,0-2-4 1,0-2-42-16</inkml:trace>
  <inkml:trace contextRef="#ctx0" brushRef="#br0" timeOffset="115692.3">8557 12581 224 0,'0'0'22'15,"0"0"-2"-15,0 0 12 16,0 0-16-16,0 0-12 16,0 0-4-16,67 37-104 0</inkml:trace>
  <inkml:trace contextRef="#ctx0" brushRef="#br0" timeOffset="117033.552">8961 12745 57 0,'0'0'55'0,"0"0"13"15,0 0-24 1,0 0-14-16,0 0-2 0,0 0-8 0,170-59-10 15,-155 56-6-15,-7 2-4 16,-7-1 0-16,-1-1-8 16,0 3-28-16</inkml:trace>
  <inkml:trace contextRef="#ctx0" brushRef="#br0" timeOffset="117239.993">9043 12580 15 0,'0'0'73'0,"0"0"-13"16,0 0 12-1,0 0-16-15,0 0-12 0,0 0-12 16,20 134-20-16,-28-103-8 0,-13 0-4 16,-3 0-28-16,11-24-70 15,-1 0-109-15</inkml:trace>
  <inkml:trace contextRef="#ctx0" brushRef="#br0" timeOffset="117432.479">8810 12916 19 0,'0'0'14'0,"0"0"23"16,0 0 21-16,0 0 6 16,0 0-2-16,0 0-6 15,224-99-14-15,-175 85-10 16,-5 2-8-16,-3 5-12 15,-5 2-4-15,-5 1-4 0,-5 2-4 16,-7 1 0-16,-4 0-12 16,-15 1-80-16,0 0-191 15</inkml:trace>
  <inkml:trace contextRef="#ctx0" brushRef="#br0" timeOffset="117780.546">9306 12689 218 0,'0'0'40'16,"0"0"28"-16,0 0-12 0,0 0-6 15,0 0 20-15,0 0-28 0,-243 232-16 16,192-180-26-16,0-3-6 16,8-10-6-16,6-11-22 15,14-12-2-15,10-9 6 16,10-7-62-16,3 0-52 15,0 0 22-15,6-9 116 16,13-4 6-16,6-1 2 16,4-3 2-16,3-1 4 15,4-1 4-15,5-3 8 16,-2 1 2-16,1 1-8 16,-6 4 0-16,-1 3-6 15,-8 1 0-15,-7 5-6 16,-5 4 2-16,-8 1-4 0,-2 2 0 15,-3 0 2-15,0 0-2 16,0-2-38 0</inkml:trace>
  <inkml:trace contextRef="#ctx0" brushRef="#br0" timeOffset="118234.335">9224 12835 132 0,'0'0'58'16,"0"0"-22"-16,0 0 2 15,0 0-8-15,0 0 22 16,0 0-2-16,-86 168-20 16,72-141-14-16,2-4-16 0,4-11 8 15,1-6-8 1,7-5 0-16,0-1-24 0,0 0 16 16,0 0-16-1,10 0 24-15,7-7 4 0,5-1 0 16,2 1-2-16,1 3 2 15,-1 2-4-15,2 2 0 16,-3 0 0 0,1 0 0-16,-1 11 0 0,-4 7 0 15,-4 4 2-15,-6-4 0 16,-5 1 2-16,-4-5-2 16,0-2 20-16,0 1 20 15,-6-2 46-15,-8-1-2 16,-2-3-12-16,-4-1 16 15,-1-2-6-15,0-2-6 0,-3-2-10 16,-1 0-16-16,-2 0-10 16,3 0-30-16,0 0-6 15,6 0-6-15,6 0 0 16,6 0 0-16,5 0-24 16,1 0-136-16,0-4-116 15,0-8 76-15,0 5 70 16,0 1-150-16</inkml:trace>
  <inkml:trace contextRef="#ctx0" brushRef="#br0" timeOffset="118468.709">9483 13277 320 0,'0'0'136'15,"0"0"-116"-15,0 0 0 16,0 0-10-16,0 0-10 16,0 0-4-16,8 11-84 15,-8-11-222-15</inkml:trace>
  <inkml:trace contextRef="#ctx0" brushRef="#br0" timeOffset="122684.179">6489 13486 192 0,'0'0'70'15,"1"0"0"-15,-1 0 2 0,2 0 4 16,-1 0 2-16,-1 0-10 15,0 0-6-15,0 0 16 16,0 0 6 0,0 0-4-16,0 0-12 0,0 0-32 15,0 0 2-15,0 0-8 16,0 0-6-16,0 0 26 16,0 3 2-16,-3 9 46 15,-11 5-14-15,-5 0-68 16,0 0 14-16,0-1-6 15,5-4-16-15,-2 1-8 16,1-3 8-16,4-2 0 16,1-4-8-16,4 1 0 15,3-4 0-15,0-1 0 0,2 0 0 16,1 0 0-16,-2 0-16 16,2 0-8-1,0 0 8-15,0 0-22 0,0 0 8 16,0 0-16-16,0 0-10 15,0 0 20-15,11 0 36 16,6 0 14-16,5 0-8 16,3 0-6-16,3 0 0 15,5-3-6-15,0-2-28 16,0 0 20-16,-6 0-12 16,-7 2 26-16,-9 0-6 0,-5 3 12 15,-2 0-6 1,-4 0 26-16,0-1 36 0,0-1 18 15,0-1 34-15,0-2-50 16,-16-8-64-16,-5-5-24 16,-2-11-78-16,10 15-404 15,1 0 22-15</inkml:trace>
  <inkml:trace contextRef="#ctx0" brushRef="#br0" timeOffset="134790.747">13577 11019 180 0,'-3'2'66'0,"3"-2"-18"0,0 0 4 16,-2 0-12-16,2 0 0 16,0 0-20-16,0 0 0 15,0 0 4-15,0 0 6 16,0 0 14-16,0 0 12 16,0 0 2-16,-1 0 10 15,1 0 2-15,-2 0-20 16,2 0-16-16,-4 1-26 15,-5 3-8-15,-3 3 0 16,-3 4-30-16,-1 2-2 16,-2 1 32-16,0 2 0 0,0-3 16 15,2-1-16-15,4-2 0 16,3-4 4-16,4-2 4 16,4-3-4-16,-1-1 0 15,2 0 10-15,0 0-14 16,-2 0-10-16,2 0 6 15,0 0 0-15,0 0-4 16,0 0 8-16,0 0 0 16,0 0 0-16,0 0-4 15,0 0 4-15,0 0-4 16,0 0-12-16,0 0-2 16,0 0 6-16,0 0 6 15,8 0 6-15,4 0 4 16,2 0-4-16,1 0 0 0,2 0 0 15,2 0 0-15,3 0 0 16,2 0-4-16,-2 0 0 16,2 0 0-16,-3-4-6 15,-6 1 4-15,-3 2-8 16,-5 1 8-16,-5 0 6 16,-2-2 0-16,0 2 4 15,0 0 2-15,0-1 0 16,0 0 10-16,0-3 0 15,0-3 2-15,0-3-10 16,-9 0-6-16,-6-2 2 16,1 1 4-16,0 1-4 0,2 3-4 15,4 0 16-15,2 1-16 16,0 2 0-16,3 0 0 16,0 1 0-16,0 1 0 15,2-1-8-15,1 0 8 16,-2 0 0-16,1 3 0 15,1-1-4-15,0 1 8 16,0 0 0-16,0 0-4 16,0 0 4-16,-2 0 0 15,2 0 4-15,-1-2-2 16,-1 1 2-16,2-1-8 16,0 2 0-16,0 0-4 15,0 0 0-15,0 0 4 0,0 0-10 16,0 0 2-16,0 0 4 15,0 0-4-15,0 0 0 16,0 0 0-16,0 0-46 16,0 0-198-16,0 0-102 15</inkml:trace>
  <inkml:trace contextRef="#ctx0" brushRef="#br0" timeOffset="139245.223">15481 10942 136 0,'0'-5'108'15,"0"5"-32"-15,0-1 26 16,0 1 10-16,0-1 42 15,0 1 0-15,-2 0-4 16,1 0-10-16,1-2 34 0,0 2-24 16,0 0-28-16,0 0 6 15,0 0-34-15,0 0 10 16,0 0 2-16,0 0-69 16,0 0-37-16,0 0 0 15,-3 0 0-15,3 0 0 16,-3 0 0-16,0 0 0 15,-3 0 0-15,0 0 0 16,-3 6 0-16,-3 4 0 16,0 3 0-16,-1 4 0 15,-2 2 0-15,2 0 0 16,0-4 0-16,4-5 0 16,2-3 0-16,1-3 0 0,2-3 0 15,1 2 0-15,1-2 0 16,2-1 0-16,0 0 0 15,0 0 0-15,0 0 0 16,0 0 0-16,0 0 0 16,0 0 0-16,0 0 0 15,0 0 0-15,0 0 0 16,0 0 0-16,0 0 0 16,0 0 0-16,0 0 0 15,0 0 0-15,0 0-37 16,0 0-23-16,0 0 32 15,0 0 28-15,9 0 0 0,1 0 0 16,2 0 0 0,1 0 10-16,1 0-10 0,3 0 0 15,2 0 0-15,3 0 0 16,-2 0 0 0,1 0-18-16,-4 0-8 0,-3 0 16 15,-1 0-6-15,-5 0 6 16,-2 0 2-16,-2-1-18 15,-2 1 26-15,0-2 0 16,-2 2 0-16,0 0 8 16,0 0 18-16,0-1 0 15,0 0 18-15,0-1-16 0,0-2 16 16,0-3-44 0,0-3-10-16,-8-5 2 0,0-5-46 15,1-1-94-15,-3 0-512 16,7 14 184-16,0 3 140 15</inkml:trace>
  <inkml:trace contextRef="#ctx0" brushRef="#br0" timeOffset="142357.932">14192 11230 0 0,'7'-2'166'0,"-5"2"-140"15,-2 0 22 1,1 0-2-16,1 0 6 0,-1 0-4 16,2 0-24-16,4 0-10 15,1 0 8-15,3 7 4 16,5 3-12-16,-3 1 0 15,5-1-10-15,-1 0 0 16,1-3-2-16,0 0 0 16,1-1 0-16,0-2-2 0,1-1 0 15,1-2 2-15,1-1-2 16,-1 0 0-16,1 0 2 16,2 0-2-16,-3 0 0 15,-2-3 4-15,2-1-4 16,-1-1 0-16,1-4 2 15,1-4-2-15,2-1 2 16,-2-2 0-16,4-2 0 16,-1 0-2-16,2 0 0 15,-2-1 2-15,-2 1-2 16,0 2 0-16,-3 2 0 16,-7 2 0-16,0 3 0 0,-5 2 0 15,-3 3 0-15,-4 2 2 16,1 2-2-16,-2 0 0 15,0 0 6-15,0 0-4 16,0 0 4-16,0 0 0 16,0 0-4-16,0 0 4 15,0 0 2-15,0 0-4 16,0 0-4-16,0 0 0 16,0 0-2-16,0 0-16 15,0 0-70-15,0 0-52 16,-5 0-94-16</inkml:trace>
  <inkml:trace contextRef="#ctx0" brushRef="#br0" timeOffset="143273.201">14724 11018 0 0,'0'0'43'0,"0"0"-20"0,0 0 9 16,0 0-12-16,0 0 0 15,0 0-2-15,17-4 0 16,-7 2-4-16,1 1-6 15,0-2 2-15,0 2-2 16,1-1 4-16,0 1-2 16,1-1 0-16,4 1-2 15,-1-2-2-15,2 0-4 16,-3 0-2-16,-2 2 2 16,-2 1-2-16,-6-2 2 15,-2 2-2-15,-2 0 0 16,2 0 0-16,-3 0 0 15,0 0 2-15,0 0 0 0,0 0 2 16,0-1 2 0,0 1 2-16,0 0 0 0,0 0 4 15,0 0 2-15,0 0 12 16,0 0 8-16,0 0-4 16,0 0-12-16,0 0 0 15,0 0-2-15,0 0 2 16,0 0-2-16,0 0-2 15,0 0-2-15,0 0-8 16,0 0 0-16,0 0-4 16,0 0 0-16,0 0 2 15,0 0 0-15,0 0-2 0,0 0 0 16,0 0 4 0,0 0-4-16,0 0 0 0,0 0-4 15,0 0 4-15,0 0 0 16,0 0-2-16,0 0 0 15,0 0-2-15,0 0 4 16,0 0 0-16,0 0 0 16,0 0-2-16,0 0 4 15,0 0 0-15,1 0 0 16,1 0-2-16,1 0 0 16,-2 0 2-16,-1 0 2 15,2 6 0-15,-2-1-2 16,0 4 4-16,0 0-2 15,0 4-4-15,-2 4 0 16,-9 3 4-16,-2 6-4 0,0 3 2 16,-3 2 0-1,2-1-2-15,-1-3 2 0,6-9-2 16,5-7-2-16,4-4 0 16,0-4 0-16,0-2 2 15,0-1-2-15,0 0-2 16,0 0-2-16,0 0-14 15,0 0-14-15,0 0-32 16,0 0 14-16,0 0-74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33:46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8166 16668 302 0,'0'0'78'0,"0"0"-48"16,0 0 6-16,0 0 12 0,0 0 52 15,0 0 38-15,0 0-30 16,-5 0-52-16,19-3 12 16,11-4 24-16,4 0-10 15,0 1-38-15,4 1-4 16,2 1-14-16,-4-1-4 16,2 1-22-16,-6 1 8 15,-5 3-8-15,-10 0-50 16,-5 0-122-16,-7 0-130 15,0 3 84-15,-7 3 6 16,-8 2-61-16</inkml:trace>
  <inkml:trace contextRef="#ctx0" brushRef="#br0" timeOffset="197.473">8249 16751 120 0,'0'0'76'0,"0"0"-24"0,0 0 20 15,0 0 4-15,0 0-20 16,0 0-18-1,-39 24-8-15,39-24-14 0,14 0 2 16,7 0 12-16,0 0 2 16,4 0-18-16,-1 0-6 15,3 0-8-15,-3 0-6 16,0 0-94-16,-2 0-32 16,-19-4 6-16,0-5-131 15</inkml:trace>
  <inkml:trace contextRef="#ctx0" brushRef="#br0" timeOffset="566.996">8323 16455 35 0,'0'0'275'16,"0"0"-255"-16,0 0-8 15,0 0 8 1,0 0-2-16,0 0 14 0,0 0-2 15,20-2-2-15,7 15-4 16,1 0-14-16,2-2-6 16,0 3-2-16,1 0 0 15,-1 2 0-15,-4 1 0 16,4-2 0-16,-8-1 0 0,-3-3 2 16,-7-2-4-1,-6-3 0-15,-1-1 6 0,-5 2 18 16,0 5 76-16,0 2-24 15,-3 3-24-15,-9 4 2 16,-7 0-24-16,-1 2 12 16,-2-2-16-16,-5 1-20 15,-3-2-6-15,-3 2-90 16,-3-9-92-16,22-13-30 16,2 0-12-16</inkml:trace>
  <inkml:trace contextRef="#ctx0" brushRef="#br0" timeOffset="1060.185">8057 15458 296 0,'0'0'24'15,"0"0"-6"-15,0 0 14 16,0 0 10-16,0 0 2 15,0 0-12-15,134 0-18 0,-101 0-10 16,0 0-2-16,-3 0 4 16,-5 3-6-16,-3 1 0 15,-7-1-14-15,-4 0-32 16,-11-3-64-16,0 0-26 16</inkml:trace>
  <inkml:trace contextRef="#ctx0" brushRef="#br0" timeOffset="1289.572">8125 15628 134 0,'0'0'158'16,"0"0"-154"-16,0 0-2 16,0 0 4-16,0 0 24 15,0 0 22-15,68 0-10 0,-40-10-24 16,8 1-2-16,-6 4-4 15,-2 1-10-15,0 1 4 16,-5 3-4-16,-4 0-2 16,-3-2-8-16,-3 0-60 15,-13-1-60-15,0-1-97 16</inkml:trace>
  <inkml:trace contextRef="#ctx0" brushRef="#br0" timeOffset="1683.518">8300 15351 198 0,'0'0'80'0,"0"0"-42"16,0 0 12-16,0 0-20 16,0 0-4-16,0 0-10 15,21-1 6-15,4 12-12 16,1 2-2-16,2 0-6 15,2 1 0-15,-2 0 0 16,-1 0 0-16,-1 1-2 16,-3-2 0-16,-5 0 2 15,-6-5 0-15,-4-2 0 0,-4-3 2 16,-1-3 16 0,-3 1 22-16,0 1 28 0,0-1 20 15,0 2 38-15,0 4 66 16,-3 4-38-16,-10 4-104 15,-5 5 26-15,0 2 14 16,-3 3-46-16,-4 3-46 16,-2 3 0-16,-6 3-76 15,-4 1-262-15,22-23-36 16,-5-1 42-16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34:15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4172 10995 168 0,'3'-10'90'15,"-3"9"-82"-15,1 1 10 16,-1-2 20-16,0 2 20 16,2 0 14-16,-2 0-18 15,1 0-8-15,2 0-6 16,2 9 4-16,4 17 8 0,1 6-10 15,1 3-18-15,-2 3 18 16,-2-4-40-16,3-1 16 16,-2-8-18-16,1-9 0 15,0-6-78-15,-3-8-66 16,0-2 14-16,0-9 12 16,-2-20 36-16,-4 9 2 15,0-2-59-15</inkml:trace>
  <inkml:trace contextRef="#ctx0" brushRef="#br0" timeOffset="479.542">4291 10849 74 0,'0'0'38'0,"0"0"28"16,0 0-6-16,0 0 4 16,0 0-22-16,0 0-4 15,14 74-8-15,-1-22-10 16,3 3-4-16,-5-1-8 15,4-8-2-15,-5-10-2 16,-4-9-4-16,0-10 0 16,-4-6 6-16,-2-7-2 15,0-4-2 1,0 0-2-16,0 0-18 0,0-3-52 16,-14-18 24-16,-3-10 12 15,-3-9 2-15,-4-5-4 0,-1 0-8 16,1 2 6-16,3 4 22 15,5 11 14-15,5 10 2 16,5 8 0-16,-1 4 4 16,2 3 6-16,1 3 22 15,-2-1 2-15,0 1 2 16,-3 0 12-16,0 0 8 16,0 0-6-16,-3 3-12 15,0 11-20-15,-4 5 8 16,2 6 4-16,-2 4-26 15,-2 3 12-15,3-2-16 16,3-6 8-16,5-5-8 0,2-11-2 16,5-5-54-16,0-3-30 15,0 0-48-15,0-11 4 16,0-5-9-16</inkml:trace>
  <inkml:trace contextRef="#ctx0" brushRef="#br0" timeOffset="667.84">4308 10896 82 0,'0'0'64'15,"0"0"14"-15,0 0-16 16,0 0-4-16,0 0-12 16,0 0-16-16,173 133-6 0,-154-118-16 15,0-4-2-15,-2-2-4 16,-2-5-4-16,-5-4-2 15,-10 0-88-15,0 0-78 16</inkml:trace>
  <inkml:trace contextRef="#ctx0" brushRef="#br0" timeOffset="1628.792">5603 8174 164 0,'0'0'114'0,"0"0"-102"16,0 0 8-16,0 0-16 15,0 0 34-15,0 0 0 16,0 0-20-16,13 95-4 16,0-42 2-16,1 8-8 15,-2-3 6-15,-2-9 0 16,-2-11-8-16,-4-12-6 0,1-12-4 16,-5-7 0-16,0-4 2 15,0-3-2-15,0 0-8 16,0 0-14-16,0-17-30 15,-9-10 18-15,-5-7 2 16,-3-5-4-16,-2-7-4 16,2-1-6-16,-1 0-4 15,7 5 10-15,1 6-7 16,4 13 37-16,-1 4 14 16,2 9 2-16,2 3 8 15,0 4 20-15,0 2 17 16,3 1 1-16,-3 0-2 15,1 0-2-15,-2 0-12 0,-2 6-8 16,-1 11 10-16,-4 5-32 16,-2 3 8-16,-1 1-6 15,1-5 0-15,4-5 0 16,3-8-2 0,3-4-4-16,3-4-34 0,0 0-76 15,0-8 16-15</inkml:trace>
  <inkml:trace contextRef="#ctx0" brushRef="#br0" timeOffset="1890.121">5595 8173 9 0,'0'0'69'16,"0"0"-5"-16,0 0 6 15,0 0-12-15,0 0-8 0,0 0-4 16,108 28-12-16,-102-25-10 15,-2 0 2 1,0-2-4-16,-2-1-2 0,-2 2-8 16,0-2-2-16,0 0-8 15,1 1 0-15,1 2-2 16,1-2 0-16,0 2 0 16,0 0-26-16,5 0-46 15,-1-1-42-15,-6-2-26 16,2 0 1-16</inkml:trace>
  <inkml:trace contextRef="#ctx0" brushRef="#br0" timeOffset="6000.529">5400 16702 180 0,'0'-5'74'16,"0"4"-34"-16,0 1 24 0,0 0-2 16,0 0 10-1,0 0-10-15,0 0-18 0,0 0 2 16,0 0 6-16,0 0 14 16,0 0-4-16,0 0-28 15,0 0-26-15,0 0-8 16,3 1-4-16,12 21 4 15,1 8 38-15,7 12-30 16,-1 1 10-16,-4 4-10 16,4 1 2-16,-1 0-6 15,-4-5 6-15,0-7-14 16,-6-8 8-16,1-6 16 0,-5-5-20 16,-1-4 10-16,-1-1-10 15,-1-8 0-15,-2-1 4 16,0-3 6-16,-2 0-10 15,0 0-24-15,0 0-24 16,0 0-32-16,0-13-94 16,-11-14 100-16,-9-9-14 15,-5-10-10-15,1 0 12 16,2-3 8-16,2 8-4 16,5 1-6-16,5 6 27 15</inkml:trace>
  <inkml:trace contextRef="#ctx0" brushRef="#br0" timeOffset="6317.454">5422 16685 43 0,'0'0'59'16,"0"0"3"-1,0 0-16-15,0 0-8 0,0 0 10 16,0 0-18-16,-1-3-8 16,1 3-2-16,0 0 4 15,-2 0 4-15,2 0 8 16,0 0 0-16,-1 0 20 15,1 0 16-15,-3 0 10 16,-2 8-2-16,-2 5 0 16,1 3-76-16,0 1 16 15,1 1 6-15,1-1-8 0,-2 1-14 16,-1 1 10 0,-1 0 6-16,2 2-20 0,0-2 4 15,-3-4 6-15,2-5-10 16,2-5-4-16,2-5-88 15,0 0-34-15,0-5-92 16,3-19 48-16,0 7 38 16,0-3-2-16</inkml:trace>
  <inkml:trace contextRef="#ctx0" brushRef="#br0" timeOffset="6562.305">5430 16598 47 0,'0'0'65'16,"0"0"-23"-16,0 0 18 0,0 0-2 16,0 0-4-16,0 0-2 15,76 39-14-15,-64-28-22 16,4 0-2-16,-1-1-4 16,3 0-4-16,0 1 0 15,3-1-2-15,1 0-4 16,-4 2 2-16,3 0 0 15,-6 3-2-15,3 1-2 16,-5-2-26-16,-10-10-56 16,-2-1-120-16</inkml:trace>
  <inkml:trace contextRef="#ctx0" brushRef="#br0" timeOffset="7215.6">6704 16997 212 0,'0'0'48'16,"0"0"-42"-16,0 0-4 0,0 0 10 15,0 0 40-15,0 0 4 16,0 0-46-16,-12 15-6 15,12-15-4-15,0 0 0 16,0 0 0-16,0 0 0 16,6-6 6-1,6-3-2-15,0-5 2 0,2 1-6 16,3-3 6-16,4-2-4 16,-2 0 6-16,2-2 0 15,-3 1-6-15,-4 7 4 16,-3 2-4-16,-5 4-2 0,-4 3 4 15,-1 3-4 1,-1 0 4-16,0 0 0 0,0 0-2 16,0-1-2-16,0-2-10 15,0 0-64-15,0 0-74 16</inkml:trace>
  <inkml:trace contextRef="#ctx0" brushRef="#br0" timeOffset="7645.455">6755 16779 184 0,'0'0'46'0,"0"0"-40"15,0 0-6-15,0 0-2 16,0 0 2-16,0 0 6 15,23-23 2-15,-3 8-6 16,-1 0-2-16,-1 1 0 16,-1 4 0-16,-1 0 2 15,-4 1 0-15,1 3 0 16,-2 2-2-16,-4 1 0 16,0 2 0-16,-2 1 2 15,-2 0 2-15,0-1 4 16,-3 1 6-16,0 0 4 15,0 0 6-15,0 0 10 0,0 0 12 16,0 0 6-16,3 11 2 16,-3 6-12-16,2 0 20 15,-2 1-22-15,0 2-4 16,0 2 2-16,0 10-28 16,0 8-10-16,0 10-42 15,0-29-114-15,0 1-72 16</inkml:trace>
  <inkml:trace contextRef="#ctx0" brushRef="#br0" timeOffset="15507.926">11524 15993 130 0,'0'0'46'0,"0"0"-6"15,0 0 2-15,0 0-2 16,0 0 12-16,0 0-16 15,0 0-12-15,0-1-4 16,0 1 0-16,0 0-6 0,0 0 0 16,0 0 4-16,0 0-6 15,0 0 12-15,0 0 0 16,0 18 0-16,0 13 28 16,0 9-28-16,0 4-14 15,0 2-6-15,0-1 8 16,-1 5-10-16,-4-3-2 15,2-3 6-15,2-6-6 16,-2-11 0-16,1-10 0 16,2-8 0-16,0-8 0 15,0-1-30-15,-1 0 6 16,1 0-14-16,0 0-8 16,0-8-34-16,0-5-50 15,0-4-50-15</inkml:trace>
  <inkml:trace contextRef="#ctx0" brushRef="#br0" timeOffset="15880.238">11678 15926 61 0,'0'0'105'15,"0"0"-69"-15,0 0 10 16,0 0-2-16,0 0 14 0,0 0 4 16,8-15-24-1,-8 15-2-15,0 9-6 0,0 8-14 16,0 8 0-16,-2 5 4 16,0 7-2-16,1 2 4 15,1 5-8-15,0 1-2 16,0-4 0-16,0-5-8 15,0-6-4-15,0-8 4 16,0-8-2-16,0-9-2 16,0-4-6-1,0-1-6-15,0 0 2 0,0 0-4 16,0 0-22-16,0-11-52 16,0-14 14-16,0-12-4 0,0 16-24 15,0 0-91 1</inkml:trace>
  <inkml:trace contextRef="#ctx0" brushRef="#br0" timeOffset="16231.325">11661 15748 11 0,'0'0'163'16,"0"0"-99"-16,0 0-20 0,0 0 6 15,0 0 2-15,0 0-2 0,0 0-8 16,-53-9-10 0,44 16-2-16,-3 3-4 0,0 3-2 15,-1 4 16-15,-1 2-18 16,-2 6 18-16,1 4-14 16,-3 2-8-16,0 2 8 15,2-4-10-15,2-5 0 16,2-5 2-16,3-7 0 15,3-2-14-15,2-5-4 16,1-2-4-16,1-3 4 16,2 0-32-16,0 0-18 15,0 0-30-15,0 0-32 16,9-12 30-16,6-9-52 0,-8 7-28 16</inkml:trace>
  <inkml:trace contextRef="#ctx0" brushRef="#br0" timeOffset="16519.56">11647 15811 33 0,'0'0'35'0,"0"0"23"16,0 0-2-16,0 0-2 15,0 0-6-15,0 0-14 16,0 0-2-16,146 118-12 15,-126-91-4-15,2-3 2 16,-5 1-4-16,0-5-4 0,-1-1 8 16,-4-2 6-16,0-4-2 15,-3 1 10-15,-1-3-10 16,-2-1-14-16,2 0 0 16,-3-3-8-16,-1 0 0 15,-1-3-10-15,-3-4-64 16,0 0-102-1</inkml:trace>
  <inkml:trace contextRef="#ctx0" brushRef="#br0" timeOffset="17299.476">13874 16716 39 0,'0'0'193'15,"0"0"-153"-15,0 0-8 16,0 0 18-16,0 0 20 15,0 0 6-15,0 0-20 16,-18 87-24-16,18-59 12 0,0-4 0 16,-1 2 14-16,1-3-6 15,-2-3-24-15,2-4-10 16,-2-6-10-16,2-2-8 16,0-5 2-16,0-1-2 15,0-2-28-15,0 0-66 16,0 0-12-16,0-2-84 15,0-16 100-15,0-7 14 16,0 12-44-16</inkml:trace>
  <inkml:trace contextRef="#ctx0" brushRef="#br0" timeOffset="17696.12">13910 16666 104 0,'0'0'44'16,"0"0"-16"-16,0 0-8 15,0 0 6-15,0 0 8 16,0 0 6-16,4 0-14 16,1 4 6-16,1 8 4 15,-2 2-4-15,1 2-6 16,0 2-10-16,0 6 4 15,1 3-8-15,3 5-6 16,1 2 4-16,-2 0-6 0,-1-3 0 16,1-2-2-16,-3-3-2 15,2-10 2-15,-3-2 0 16,-1-10-2-16,-1-3 0 16,-2-1-2-16,0 0 0 15,0 0-6-15,0 0-34 16,0-3-2-16,0-12 16 15,0-5-32-15,-2 10-36 16,-1-1-56-16</inkml:trace>
  <inkml:trace contextRef="#ctx0" brushRef="#br0" timeOffset="18079.096">13914 16640 116 0,'0'0'74'0,"0"0"-36"16,0 0 4-16,0 0 0 15,0 0 8-15,0 0-4 16,-22-10-14-16,20 10-8 16,2 0 0-16,-1 0 2 15,-4 0-10-15,1 0-6 16,-5 0 4-16,2 0 8 15,-2 8 8-15,-3 3 0 16,0 3-10-16,-3 5-6 0,-3 1 0 16,0 0 8-16,3-2-4 15,0-2 2-15,2-1 6 16,4-4-4-16,-1-2 0 16,3-4-8-16,6-2 8 15,-2-1-14 1,3-2-4-16,0 0-4 0,0 0 0 15,0 0-22-15,0 0 6 16,0 0-54-16,0 0-80 16,0 0-28-16,0-2 34 15,0-5-28-15</inkml:trace>
  <inkml:trace contextRef="#ctx0" brushRef="#br0" timeOffset="18485.785">13928 16636 98 0,'0'0'54'16,"0"0"-26"-16,0 0 14 16,0 0 6-16,0 0 10 15,0 0 4-15,53 18-18 16,-47-14-10-16,1 0 0 15,1 0 4-15,-2 2-6 16,2-3-2-16,-2-1 2 16,0 1-12-16,1-1-14 0,-1 1 4 15,3-1-2-15,0 1 6 16,3 3-2-16,0-3-10 16,1 4 10-16,1-1 4 15,2 1 6-15,-1 1 2 16,-2-1-24-16,-2 0-10 15,-2-3 10-15,-3 0 16 16,-2-2-14-16,-2-1 2 16,-2-1-4-16,0 0 0 15,0 0 0-15,0 0-10 0,0 0-104 16,0 0-130 0,0-1 56-16</inkml:trace>
  <inkml:trace contextRef="#ctx0" brushRef="#br0" timeOffset="29456.174">11211 13466 41 0,'21'7'35'0,"-5"0"-5"15,2 2 0-15,-3-1-20 16,0-1-4-16,-3 1-6 16,-3-2 0-16,3 0-10 15,-12-6-64-15</inkml:trace>
  <inkml:trace contextRef="#ctx0" brushRef="#br0" timeOffset="29889.028">11109 13561 9 0,'0'0'111'0,"0"0"-49"0,0 0 16 16,0 0-16-16,0 0 8 15,0 0-2-15,-4 1-26 16,4-1-20-16,0 0-10 15,9 2 8-15,13 0 12 16,5 1-16-16,5 3 2 16,-2-2-12-16,-1 1-4 15,-2 2 0-15,-2-1 0 16,-2-2-2-16,-4 0 0 16,-2-1-2-16,-2-3-14 0,-2 0-40 15,-13 0-92 1,0 0-90-16</inkml:trace>
  <inkml:trace contextRef="#ctx0" brushRef="#br0" timeOffset="30370.746">11375 13380 192 0,'0'0'70'16,"0"0"-22"-1,0 0-6-15,0 0-10 0,0 0 16 16,0 0-10-16,0 0-10 16,-14-7 0-16,14 7 2 15,0 0-2-15,0 0-8 16,5 6 30-16,11 5-12 15,2 3-24-15,5 3-4 16,0 0-2-16,2 1-8 16,3-1 0-16,-1 0 0 15,-2-2-4-15,0-2 2 16,-4 0 0-16,-3-3-2 16,-3 0 2-16,-6-2-4 0,-1-1 6 15,-5-2 0-15,0-1 2 16,-2-3 8-1,-1 0 6-15,0 2 18 0,0 1-4 16,-15 2-12-16,-9 5 14 16,-7 5-12-16,-7 8-20 15,-7 8-4-15,-5 8-44 16,-4 1-106-16,37-27-126 16</inkml:trace>
  <inkml:trace contextRef="#ctx0" brushRef="#br0" timeOffset="31504.74">9968 15137 98 0,'0'0'78'16,"0"0"-56"-16,0 0 28 16,0 0 4-16,0 0 12 15,0 0 8-15,0 0-14 0,48-27-10 16,-26 13-10-16,-1 2-4 15,-1 3-20-15,-3 0-10 16,-3 5 2-16,-2 1-6 16,-6 2-2-16,-3 1-2 15,-2-1-6-15,-1 1-18 16,0 0-22-16,0 0-62 16,0 0-46-16,0 0-129 15</inkml:trace>
  <inkml:trace contextRef="#ctx0" brushRef="#br0" timeOffset="31705.205">9985 15138 90 0,'0'0'48'0,"0"0"-10"15,0 0 22-15,0 0-10 16,0 0-10-16,0 0-18 15,0 0-14-15,91-32-2 16,-71 19-2-16,-3 2-4 16,-1-1-2-16,-13 10-52 15,-3 0-102-15</inkml:trace>
  <inkml:trace contextRef="#ctx0" brushRef="#br0" timeOffset="32122.098">10123 14951 170 0,'0'0'52'16,"0"0"-26"-16,0 0 4 16,0 0-10-1,0 0 4-15,0 0 14 0,8-12-8 16,4 9-10-16,1 0-10 15,-1 2-2-15,3 1 0 16,-2 0-6-16,0 0-2 16,-2 0 0-16,0 0 0 15,-2 0 0-15,-1 0 0 0,-3 0 0 16,-2 0 4-16,-1 0-2 16,-1 0 6-16,-1 1 2 15,0 1 10-15,0 1 24 16,0 0 4-16,0 2-6 15,0 2-26-15,0 2 10 16,0 2 6-16,-3 4 10 16,-5 9-18-16,-3 11 2 15,-4 6-22-15,-3 6-4 16,-2 2-6-16,1-3-50 16,1-8-114-16,15-31-38 15</inkml:trace>
  <inkml:trace contextRef="#ctx0" brushRef="#br0" timeOffset="33795.216">8836 14741 256 0,'0'0'66'15,"0"0"-20"-15,0 0 22 16,0 0-20-16,0 0-2 15,0 0 0-15,0 0-24 16,-11 3-2-16,11-3-8 16,0 0 4-16,0 0-2 0,8 0 28 15,7 0 12 1,7-1 6-16,5-6 10 0,6-2-8 16,7 0-2-16,8-1-18 15,1 0-26-15,2 3 8 16,-2 3-6-16,-3 2-18 15,0 2 0-15,-1 0 0 16,1 0 6-16,-2 0 0 16,1 7-6-16,-1-1 0 15,0-2 0-15,-1 1 0 16,-6-3 6-16,-1-2 0 16,-8 0-6-16,-4 0 0 0,-3 0 6 15,0 0-12 1,-3 0 12-16,-5 0-6 0,-1 0 18 15,-5 0-12-15,-2 0 14 16,-2 0 6-16,-1 0 0 16,-1 0 24-16,-1 0-22 15,2 0-6-15,-1 0 8 16,-1 0 8-16,2 0 8 16,-2 0-14-1,0 0-16-15,0 0 8 0,0 0-24 16,0 0 0-16,0 0-32 15,0 0-274-15,0 0-208 16,0-2 182-16</inkml:trace>
  <inkml:trace contextRef="#ctx0" brushRef="#br0" timeOffset="34223.37">9797 14558 390 0,'0'0'58'0,"0"0"14"15,0 0 14-15,0 0-8 16,0 0-30-16,0 0-42 0,12 0 16 16,7 6 4-1,2 2-16-15,1 1-4 0,1-1-2 16,0-1 0-16,-2 2 0 15,0-1-4-15,-3 1 0 16,-3-1 6-16,-2-2-6 16,-4-1 8-16,-3-1 10 15,-4 1 22-15,1-4 42 16,-3 0 22-16,0-1 72 16,0 0 64-16,0 2 20 15,0 2 12-15,-5 5-245 16,-11 5-27-16,-9 9 0 15,-8 5 0-15,-5 6 0 16,-3 2 0-16,-1 1-203 16,3-6-277-16,8-8-6 0,22-23 186 15,6 0 30-15</inkml:trace>
  <inkml:trace contextRef="#ctx0" brushRef="#br0" timeOffset="35047.197">8861 14547 130 0,'0'0'92'0,"0"0"-58"16,0 0 52-16,0 0 44 15,0 0 30-15,0 0-6 16,1-3 18-16,-1 7-10 16,-8 7-100-16,-3 2 18 15,-2 4-22-15,-5 3-14 16,-4 4-36-16,-4 3 14 16,-2 2-22-16,-1 0 8 0,-2-1 8 15,6-4 30-15,2-4 110 16,8-8 156-16,7-5-197 31,3-4-115-31,5-3 0 0,0 0 0 0,0 0 0 16,0 0 0-16,0 0 0 15,0 0 0-15,0 0 0 16,0 0 0-16,0 0 0 16,0 0 0-16,0 0 0 15,0 0 0-15,0 0 0 16,0 0 0-16,0 0 0 15,0 0 0-15,0 0 0 16,0 0 0-16,0 0 0 0,0 0 0 16,8 4 0-1,15 6 0-15,12 4 0 0,3 0 0 16,4 2 0-16,-1 0 0 16,-3-2 0-16,-5-3 0 15,-3-3 0-15,-8-2 0 16,-1-2 0-16,-9-1 0 15,-3 0-451-15,-9-3-229 16,0 0 218-16</inkml:trace>
  <inkml:trace contextRef="#ctx0" brushRef="#br0" timeOffset="50553.426">4078 16236 182 0,'0'0'8'15,"0"0"-6"-15,0 0 2 16,0 0 4-16,0 0 6 16,0 0 10-16,-306-219 10 15,267 170-8-15,2-8 0 16,4-4-8-16,2-5-6 15,1 0-6-15,6 1-2 0,2-1 0 16,5-1 0-16,0 2 0 16,3 2 2-16,5-2-2 15,0 0-2-15,3-3 2 16,2 1 0-16,1-2 2 16,3-1-2-16,0 0 6 15,7-4-2-15,17-3 0 16,7-3 0-16,13-2-4 15,8 0 4-15,6 2-6 16,3 3-2-16,-1 8 0 16,-1 8 2-16,1 8 0 15,0 9-2-15,-3 10-2 16,4 8 2-16,-1 7 0 0,-1 10 0 16,-1 8-2-16,-1 1 2 15,-2 0 6-15,-1 0-4 16,0 0 0-16,-1 6 2 15,4 2-4 1,4 7 2-16,5 4 0 0,3 6-2 16,2 4 0-16,-4 2 0 15,-4 2-2-15,-5 6 0 16,-4 6 2-16,4 7-12 16,-1 4 12-16,-1 6 4 15,-2 2-4-15,-3 3 0 16,-2 2 0-16,-7 2-4 15,-2 6-66-15,-6 2 66 0,-5 6 2 16,-3 5 2-16,-3 6 6 16,-4-2 6-16,-5-2-12 15,-2-6 8-15,-9-4-6 16,-3 0 4-16,0-5 0 16,-24-2-2-16,-9-3 0 15,-9-3 2-15,-10-7 6 16,-8-8 2-16,-8-8 4 15,-8-11 4-15,-4-10-2 16,-3-7 2-16,4-8 4 16,-5-7 4-16,-1-3-10 15,5 0-10-15,4-9 4 16,5-12-4-16,3-7-10 16,4-6 0-16,1-7 0 0,7-8 0 15,6-9-8-15,10-7-4 16,3-11-18-16,7-7-30 15,7-9-42-15,23 59-22 16,0 5-68-16</inkml:trace>
  <inkml:trace contextRef="#ctx0" brushRef="#br0" timeOffset="52447.527">7128 15520 262 0,'0'0'16'16,"0"0"-10"-16,0 0 4 16,0 0-6-16,0 0 4 15,0 0 12-15,0 0 8 16,-272-65-4-16,233 28-6 16,0-9-12-16,0-3-2 15,2-5-2-15,2-3-2 16,5-1 2-16,6 1-2 0,3 7 0 15,3 3 0-15,6 0 0 16,0-1 0-16,0-4 0 16,5-3 0-16,-2 0 2 15,6 1-2-15,3 2-2 16,0 1 2-16,0 2 0 16,7 1 0-16,10 2-2 15,-1-1 2-15,6 2 0 16,1 2 0-16,-1 4 0 15,5-1 0-15,3 5 0 16,1 3-2-16,5 0 2 16,0 6 0-16,5 5 0 15,0 1 0-15,-1 7-2 16,2 6 0-16,-3 3 2 16,0 2 2-16,-2 2 0 0,1 0-2 15,0 0 4-15,-1 0-4 16,4 0 0-16,0 0 0 15,1 0 0-15,4 12-2 16,-4 8 2-16,6 4 0 16,-2 3 0-16,-1 3 4 15,-2 0-2-15,-6-2 4 16,-1-2-6-16,-3-1 0 16,0 2 0-16,7 2-2 15,3 6 2-15,-1 1 0 16,1 5-2-16,-5 2 2 15,-5 3 8-15,-5 0 0 0,-3-3-6 16,-3-3 0-16,-2 2 0 16,-1-2 0-1,-2 6-2-15,4 0 12 0,-4 5-4 16,0 0 2-16,-2-2 12 16,-5-2-6-16,1-5-4 15,-2 3-2-15,0-2-6 16,-3-1 0-16,1 3-4 15,0-3 4-15,1 2-2 16,-2-2-2-16,-1 1 2 16,-1-1 4-16,-1-1-4 15,-3 0-2-15,0-3 4 16,0-4-2-16,0-5 4 0,0-4-6 16,-3-4 6-1,-6 0-4-15,-2-2 0 0,-3 3 0 16,0 2 6-16,-7 4-2 15,-1 0-6-15,-2 2 4 16,-4-1 0-16,-2-2 2 16,-2-1-4-16,-2-4 6 15,-6-1 2-15,0-2-2 16,-1-2 8-16,0-1 0 16,3-3 6-16,1 0 10 15,3 0-18-15,-1-2 22 16,-2-1 0-16,1 0 8 0,-1-1 6 15,-3-4-24-15,-5-1 2 16,-1 1-14-16,-5-4-10 16,-1 2-4-16,4-3 0 15,2 1 0-15,4-1 6 16,2 0-6-16,1 0 10 16,5 0 0-16,2 0-6 15,3 0 24-15,-3 0-12 16,-1-8 4-16,-1-5-8 15,-2-1-6-15,0-6-6 16,0-3 0-16,5 1 0 16,1-2 0-16,3 0 0 15,4 0 0-15,0 0 0 0,4 0 0 16,-2-3 0-16,2-2-6 16,-1-4 0-16,1-1 0 15,2 2 6-15,1-1 0 16,7 5-4-16,0 3-8 15,5 2 12-15,1 2-16 16,1 1 16-16,2-1-4 16,0-2 4-16,0 1 0 15,0-2 0-15,0 1-6 16,0-1 0-16,0 3 2 16,0 1 4-16,0 2 0 15,0 4 0-15,2 3 0 16,2 3-12-16,-1 6 2 15,0-1 10-15,-2 1-4 16,1-1 4-16,4-6-6 0,0-4-28 16,3 1 34-16,-2 2 6 15,-5 7-6-15,-2 3 4 16,0 0-4-16,0 0 0 16,0 0 6-16,0-2-6 15,0 2 0-15,1 0 0 16,-1 0 0-16,0 0 4 15,0 0-4-15,0 0-4 16,0 0 4-16,0 0 14 16,0 0-10-16,0 0 12 0,0 0-12 15,0 0 2 1,0 0 0-16,0 0-6 16,0 0 4-16,0 0 2 0,0 0-6 15,0 0 0-15,0 0-10 16,0 0 10-16,0 0-12 15,0 0-2-15,0 0 14 16,0 0-30-16,0 0-162 16,0 0-46-16,0-5-16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35:38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15728 10013 328 0,'0'0'26'0,"0"0"34"16,0 0 22-16,0 0-16 15,0 0-28-15,0 0-22 16,-320 461-16-16,318-458-14 0,2-3-26 15,-1 0-46-15,1 0-14 16,0-11-16-16</inkml:trace>
  <inkml:trace contextRef="#ctx0" brushRef="#br0" timeOffset="1370.361">15721 10239 150 0,'0'0'60'0,"0"0"-4"0,0 0 30 16,0 0-12-16,0 0 8 16,0 0-18-16,-7 100-14 15,7-96-4 1,0-1-12-16,0-3-20 0,0 0-14 16,0 0-18-16,0-10-48 15,3-8 54-15,13-3 8 16,2 1-8-16,4 4 2 15,1 5-26-15,0 4 12 16,-3 3 0-16,-1 4 10 16,-4 0 10-1,-3 3-2-15,-4 15 6 0,-5 7 6 16,-3 1 10-16,0-1 36 0,0-5-34 16,0-8 4-16,0-6 10 15,-2-6-18 1,2 0-14-16,0-10-80 0,3-21-42 15,5 12-34-15</inkml:trace>
  <inkml:trace contextRef="#ctx0" brushRef="#br0" timeOffset="1827.646">16316 9806 15 0,'0'0'125'0,"0"0"-91"16,0 0 32-16,0 0-20 16,0 0 12-16,0 0-6 15,-10 165-22-15,2-133-20 16,2-2-10-16,-3-6-6 16,1-7-28-16,0-9-16 15,5-8-40-15,-1 0-66 0</inkml:trace>
  <inkml:trace contextRef="#ctx0" brushRef="#br0" timeOffset="2061.023">16169 10067 9 0,'0'0'77'0,"0"0"-35"16,0 0 18-16,0 0-24 16,0 0 4-16,0 0 0 15,-6 132-16-15,6-120 0 16,0-2-10-16,0-3 0 15,0-4 2-15,0-2 4 16,0-1-8-16,0 0-6 16,0 0-4-16,0 0-4 15,0 0 0-15,0-9-10 16,0-1 4-16,3 0-34 0,-2 8-34 16,4-3-114-1</inkml:trace>
  <inkml:trace contextRef="#ctx0" brushRef="#br0" timeOffset="4117.568">15781 9446 210 0,'0'0'68'0,"0"0"2"16,0 0 42-16,0 0-6 15,0 0-2-15,0 0-4 16,-26 180-12-16,2-127-12 16,-9 6 80-16,-9 3 24 15,-5 0-62-15,-2-4-34 16,6-11 6-16,8-14-40 16,10-12-34-16,9-8-16 15,10-9-32-15,3-2-132 0,3-2-172 16,0 0-30-1,0-6 146-15,0-4 64 0,1-3-60 16</inkml:trace>
  <inkml:trace contextRef="#ctx0" brushRef="#br0" timeOffset="4611.882">15755 9683 266 0,'0'0'86'0,"0"0"-34"15,0 0 32 1,0 0 64-16,0 0 44 0,0 0-56 16,0 0-34-16,93 93-24 15,-68-70-26-15,2-1-6 16,-2-4-40-16,1-2-6 16,-4-3 8-16,-5-5-8 15,-4-2-40 1,-6-3-126-16,-5-1-48 0,-2-2 28 15,0 0 0-15,0 0-12 16</inkml:trace>
  <inkml:trace contextRef="#ctx0" brushRef="#br0" timeOffset="5235.764">15558 10181 192 0,'0'0'46'15,"0"0"-8"-15,0 0 38 16,0 0 8-16,0 0 2 15,0 0 14-15,120-99-20 16,-86 84 28-16,2-1-32 16,-3 3 20-16,-2 4-16 15,-4 1-34-15,-6 4-16 16,-8 3-18-16,-3 1-6 16,-6 0 8-16,-4 0-8 15,0 0-6-15,0 0-44 16,0 0-210-16,-12 0-30 0,0 5-8 15,0 1-10-15</inkml:trace>
  <inkml:trace contextRef="#ctx0" brushRef="#br0" timeOffset="5682.569">15666 10186 152 0,'0'0'90'15,"0"0"-42"-15,0 0 18 16,0 0 8-16,0 0 4 15,0 0-8-15,-14 170-2 16,14-155-18-16,0-6 0 16,0-6-24-16,0-3-10 15,-1 0 12-15,-1 0-12 0,-1-12-16 16,0-9-26-16,3-8 2 16,0-4 18-1,0-1-4-15,8 5-6 0,14 5 4 16,7 4 4-16,3 6 2 15,4 5 6-15,0 7-6 16,-3 2 6-16,-5 0 0 16,-4 11 0-16,-9 10 0 15,-6 6 0-15,-9 7 0 16,0 2 8-16,-15 3 32 16,-15-3-14-16,-4-5-20 15,-2-7 32-15,2-9 26 16,5-9-24-16,9-6-2 0,8 0-38 15,7-8-6-15,5-12-66 16,2-4 12-16,23-6 2 16,9 1-46-16,5-1-62 15,-21 20-30-15</inkml:trace>
  <inkml:trace contextRef="#ctx0" brushRef="#br0" timeOffset="6133.291">16543 9478 168 0,'0'0'162'16,"0"0"-38"-16,0 0 2 15,0 0-2-15,0 0 50 16,0 0-94-16,-137 181-56 16,86-133-18-16,-1-5-2 15,10-7 2-15,11-14-6 16,13-8 4-16,12-10-4 0,6-2 0 15,0-1-68-15,9-1-12 16,18 0 76-16,10 0 8 16,0 0 12-16,2-8-4 15,-1-2-8-15,-6 2-4 16,-3 1 0-16,-9 1 0 16,-7 5-4-16,-6 1-12 15,-7 0-10-15,0 0 18 16,0 0-114-16,-15 0-100 15,4 0-12-15,1 0-13 16</inkml:trace>
  <inkml:trace contextRef="#ctx0" brushRef="#br0" timeOffset="6285.878">16404 9745 136 0,'0'0'98'0,"0"0"-72"0,0 0 40 15,0 0 0-15,0 0 8 16,0 0-26-16,-18 203-26 15,8-169-16-15,-2-9-6 16,2-8-2-16,-3-7-24 16,0-8-24-16,1-2-66 15,-2 0-12-15,7-9-29 16</inkml:trace>
  <inkml:trace contextRef="#ctx0" brushRef="#br0" timeOffset="6487.407">16240 10017 49 0,'0'0'63'15,"0"0"5"-15,0 0-4 0,0 0 6 16,0 0-4-16,0 0 0 16,-3 130 6-16,-1-119 6 15,-1-5 22-15,2-5-34 16,3-1-42-16,0 0-24 16,0 0 0-16,0 0-36 15,0 0-38-15,0-1-2 16,5-10 42-16,10 0-26 15,-6 5-68-15,-2 2-86 16</inkml:trace>
  <inkml:trace contextRef="#ctx0" brushRef="#br0" timeOffset="7109.046">15597 10183 88 0,'0'0'26'0,"0"0"2"16,0 0 50-16,0 0-4 15,0 0-2-15,0 0-6 16,407-228 6-16,-321 194 10 0,-3 6-24 15,-11 9-20-15,-20 9-22 16,-21 7-12-16,-16 3-2 16,-15 7 4-16,-9 21-6 15,-30 10-34-15,-17 7-50 16,-14 5 64-16,-9-1-50 16,-1-2-32-16,2-4 20 15,6-9 2-15,11-10 24 16,19-8 26-16,19-11 30 15,22-5 2-15,1 0 16 16,31-10-16-16,17-14 14 16,13-6 20-16,11-3-6 0,4 0 8 15,3 1-10 1,-4 8 0-16,-13 9 0 0,-19 9-6 16,-23 6-18-16,-20 17-4 15,-17 26 0-15,-36 17-44 16,-21 12-24-16,-10 6 4 15,-7 2 32-15,1-5 32 16,11-11 62-16,22-18 64 16,22-21 62-16,24-18 60 15,11-7-168-15,25-6-36 16,29-20-44-16,19-13 164 16,23-8-44-16,17-6-70 15,11 1-22-15,6 4-28 0,7 10-8 16,0 7-424-1,-95 28 144-15,0 3 12 0</inkml:trace>
  <inkml:trace contextRef="#ctx0" brushRef="#br0" timeOffset="7619.681">18214 9846 270 0,'0'0'38'0,"0"0"46"15,0 0-10-15,0 0 26 0,0 0 84 16,0 0 6-16,21-31-22 16,-21 31 22-16,0 0 66 15,0 0-10-15,0 24 1 16,-15 16-247-16,-21 15 0 16,-13 12 0-16,-18 10 0 15,-12 3-567-15,-6-2-47 16,4-9 304-16,11-17 210 15,19-16 52-15,47-36-64 16</inkml:trace>
  <inkml:trace contextRef="#ctx0" brushRef="#br0" timeOffset="7971.275">17992 10130 150 0,'0'0'90'0,"0"0"-48"15,0 0 44-15,0 0-6 0,0 0 60 16,0 0 60-16,0 0-20 16,200 68-52-16,-171-51-8 15,-3-1-80-15,-4-7-26 16,-5 0-6-16,-7-4-2 16,-5-2-6-16,-5 0-22 15,0-3-90-15,-6 1-142 16,-8-1-152-16,-4 0 72 15</inkml:trace>
  <inkml:trace contextRef="#ctx0" brushRef="#br0" timeOffset="8168.777">17902 10349 1 0,'0'0'325'15,"0"0"-323"-15,0 0 30 16,0 0 12-16,0 0 12 15,0 0 0-15,118-12-12 16,-93 7-18-16,-2 1-16 16,-8 2-8-16,-5 2-2 15,-6 0-10-15,-4 0-122 16,0 0-212-16</inkml:trace>
  <inkml:trace contextRef="#ctx0" brushRef="#br0" timeOffset="8518.358">17912 10463 210 0,'0'0'114'0,"0"0"-110"15,0 0 48-15,0 0 8 16,0 0 78-16,0 0 0 16,-29 106-40-16,29-104-58 15,0-2-40-15,0 0-4 16,1 0 4-16,22 0-4 15,11-15 4-15,5-2-4 16,6 0 4-16,2 2 0 16,0 5-2-16,-4 7-6 0,-7 3 4 15,-8 0 4 1,-11 3-4-16,-7 11 4 0,-9 1 0 16,-1 4 18-16,-3 2-2 15,-21 3 8-15,-7 3 28 16,-5-5 6-16,-1-2 46 15,4-5-56-15,8-10-48 16,10-5-42-16,13 0-186 16,2-10-58-16,3-5-30 15</inkml:trace>
  <inkml:trace contextRef="#ctx0" brushRef="#br0" timeOffset="9018.023">19003 9760 186 0,'0'0'108'15,"0"0"-66"-15,0 0 42 16,0 0-40-16,0 0-16 15,0 0-6-15,0 0-12 16,-237 273-6-16,216-259 2 16,11-7 22-16,10-7-24 15,0 0-4-15,15 0-16 16,14 0 16-16,9-10 10 16,2-3 2-16,0 2-6 15,-4 2-4-15,-6 4 0 16,-9 0 0-16,-6 4-2 0,-8 0 0 15,-7 1 0-15,0 0-16 16,0 0-66-16,-7 0-106 16,-5 0-36-16</inkml:trace>
  <inkml:trace contextRef="#ctx0" brushRef="#br0" timeOffset="9209.03">18905 9975 27 0,'0'0'81'0,"0"0"-11"15,0 0-12-15,0 0-6 16,0 0 12-16,0 0-16 16,3 179-20-16,-9-144-20 0,-6-5-6 15,1-9 0-15,2-7-2 16,-2-8-8-16,0-6-52 16,7 0-40-1,1-3-74-15</inkml:trace>
  <inkml:trace contextRef="#ctx0" brushRef="#br0" timeOffset="9535.678">18829 10225 104 0,'0'0'22'16,"0"0"38"-16,0 0-6 16,0 0 2-16,0 0 22 15,0 0-10-15,-5 94-28 16,4-94 2-16,1 0-8 15,0 0-34-15,0-9-4 16,16-10-6-16,5 0 8 0,6 3 0 16,-3 3-8-16,-2 6 4 15,-2 6 4-15,-1 1 0 16,-1 0 2-16,-2 0 0 16,-1 9 0-16,-1 8 4 15,-4 2-2-15,-1 1 6 16,-3-5-6-16,-6-4-2 15,0-4 4-15,0-3-4 16,-5-2-8-16,-14-2-64 0,-5 0-36 16,11 0 2-1,-3-7-89-15</inkml:trace>
  <inkml:trace contextRef="#ctx0" brushRef="#br0" timeOffset="9928.14">18671 10053 116 0,'0'0'46'16,"0"0"38"-16,0 0-2 15,0 0 18-15,0 0-12 16,0 0-36-16,0 0-18 0,-9 291 0 16,-18-252-24-1,0-8-10-15,0-12-6 0,4-9-38 31,4-7-64-31,2-3-10 0,4-1 0 0,4-14 54 16,5-1 32-16,4 5-36 16,0 2 29-16,0 5 33 15,3 2 6-15,9 2 4 16,7 0 4-16,1 0 23 16,5 9 19-16,7 5 16 15,3 0 4-15,8 3-2 16,5 0 12-16,7 0 2 15,5-3 48-15,-2-4 4 0,3-3-18 16,2-7-50 0,3 0-32-16,1 0-24 0,0-6 0 15,-4-9-10-15,-8-4-54 16,-47 9-226-16,-8 0-80 16</inkml:trace>
  <inkml:trace contextRef="#ctx0" brushRef="#br0" timeOffset="11204.011">15558 9591 136 0,'0'0'90'16,"0"0"6"-1,0 0 20-15,0 0 22 0,0 0-78 16,0 0-34-16,0 0-12 15,-125 181 2-15,80-119-6 16,4-4-6-16,9-13 2 16,17-14-6-16,15-18-2 15,2-13-36-15,32 0-54 16,17-27 36-16,11-19 40 16,10-7 10-1,6-3-2-15,1 4 8 0,-4 9-2 16,-6 6 2-16,-6 6 0 15,-10 7 0-15,-9 7 0 16,-13 7 2-16,-14 10 0 16,-10 0-2-16,-7 10 12 15,-14 23 140-15,-24 13-88 0,-12 13-54 16,-13 11 6-16,-3 8 20 16,-3 1 20-16,8-8-16 15,15-16-6-15,20-21 48 16,23-19-82-16,3-15 0 15,36-12-200-15,17-28 158 16,14-19 20-16,6-8 22 16,0-3-18-16,-3 9-40 15,-9 14 34-15,-10 14 20 16,-9 12 4-16,-18 13 2 16,-12 8 0-16,-12 0-2 15,-5 26 90-15,-26 16-38 16,-11 11-30-16,-4 5 8 0,-5 6 0 15,1-3 20-15,5-4-28 16,10-16 6-16,18-16 70 16,17-18-98-16,10-7-26 15,32-22-134-15,14-17 60 16,10-5 46-16,1 1 0 16,0 9-30-16,-2 7 28 15,-9 12 56-15,-10 8 2 16,-14 7 0-16,-17 14 6 15,-14 27 12-15,-1 17 122 16,-21 16-72-16,-17 12 34 0,-12 5 18 16,-4-1-12-16,1-11-4 15,11-18 12-15,17-24 236 16,20-23 13-16,5-14-367 16,42-26-177-16,22-27-73 15,18-23 166-15,9-10-4 16,3-1-164-16,-6 17 140 15,-15 20 106-15,-18 25 0 16,-22 20 6-16,-17 7 0 16,-16 34 12-16,0 17 36 15,-13 16 16-15,-16 8-38 16,-3 0-6-16,2-6-20 16,18-11-20-16,12-47-522 15,0-10 112-15</inkml:trace>
  <inkml:trace contextRef="#ctx0" brushRef="#br0" timeOffset="13039.496">19808 9874 61 0,'0'0'77'0,"0"0"39"15,0 0 30-15,0 0 32 16,0 0-68-16,0 0-58 16,0 0-10-16,-184 245-14 15,138-196 4-15,3-6-16 16,7-11-16-16,10-10 0 16,13-9-52-16,7-10-42 15,6-3-24-15,0-4-58 16,18-17 68-16,10-3 16 15,0 3-22-15,1 8 65 16,-7 8 49-16,-5 5 4 16,-4 3 35-16,-9 22 31 0,-2 8 10 15,-2 8-6-15,0 6-20 16,-5-3 8-16,-8-2-16 16,1-8 24-16,3-7-6 15,2-12-4-15,4-9-28 16,3-6-30-16,0 0-2 15,0-21-68-15,1-12 8 16,17-12 26-16,-1-6-34 16,-1 2 10-16,-4-1 20 15,-2 10 30-15,-1 8 8 16,2 10 0-16,-1 9 0 16,1 8 6-16,-4 3 6 0,2 2 10 15,0 0 12-15,2 0 10 16,-2 3 14-16,1 14 22 15,-1 7 2-15,-2 8 8 16,2 6-10-16,-6 1 12 16,0-6-30-16,-1-6-18 15,-2-7-38-15,0-7 6 16,0-9-12-16,1-3 6 16,-1-1-12-16,0 0 6 15,0 0-68-15,0-8-66 16,-9-9 76-16,-3-7 32 15,5-3-2-15,2-3 6 16,4 5 2-16,1 7-6 16,0 8 4-16,0 8 6 15,0 2 4-15,0 0 4 0,0 5 2 16,0 14 0-16,0 5 6 16,-5 2 6-16,-2-4 8 15,3-4-6-15,2-5 6 16,1-6-2-16,1-5 0 15,0-2-10-15,0 0-2 16,0-7-6-16,0-20-8 16,14-11 6-16,4-6-6 15,5-2-12-15,0-4-18 16,-1-2 6-16,6 0 16 0,3 1 14 16,6 10 4-1,-4 11 2-15,-9 13 2 0,-6 10 0 16,-10 7-2-16,-5 0 2 15,-2 0 8-15,-1 7 28 16,0 9 74-16,0 4 22 16,-11-2-52-16,2-1 2 15,3-3-42-15,6-3-40 16,0 1-20-16,5-1 4 16,15 0-22-16,3 1-14 15,7 0 22-15,0-1 22 16,0 2 0-16,0 3 8 15,-5 5 0-15,-1 8 8 16,-8 7-8-16,-3 6 12 16,-8 3-4-16,-5-1 0 0,0-6 10 15,-5-7-18-15,-12-10 44 16,-2-7 46-16,-1-10 84 16,1-4 20-16,4 0-42 15,3-13-152-15,10-18 0 16,2-12-74-16,9-6 12 15,23-2-36-15,3 7-90 16,1 9-44-16,-2 13 64 16,-4 10 76-16,-7 12-26 15,-22 0-82-15</inkml:trace>
  <inkml:trace contextRef="#ctx0" brushRef="#br0" timeOffset="13638.936">18654 11094 168 0,'0'0'50'0,"0"0"14"15,0 0-10-15,0 0-10 16,0 0 28-16,0 0 8 15,0 0-38-15,871-255-26 16,-721 220-2-16,3 0 0 16,1 0-8-16,-5 0 0 15,-7 3-4-15,-17 9-2 16,-16 4 0-16,-21 9 0 16,-25 5 2-16,-21 0-2 15,-16 5 0-15,-13 0 0 16,-6 0 2-16,-7 0 0 15,0 0 4-15,0-1 10 16,0-3-16-16,-4 1-56 16,-12-2-442-16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36:01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8476 4784 246 0,'0'0'42'0,"0"0"-10"31,0 0 56-31,0 0-6 0,0 0-8 0,0 0-30 16,-37 59-4-16,37-47-12 15,0 3 2-15,0 0-6 16,0 5-14-16,0 2 4 16,6 2-2-16,3 2-2 15,3-5-6-15,1-3-4 16,0-5-4-16,4-6 0 15,1-7 2-15,0 0-2 16,4-3 8-16,-1-15 2 16,-1-4-2-16,-3-3-2 15,-3 1-2-15,-2 2 4 16,-5 2-4-16,-4 4 0 16,-3 7 0-16,0 0 2 0,-7 4-2 15,-11 3 4-15,-2-1-4 16,-5 3 0-16,1 0 0 15,-1 0 0-15,2 0 10 16,1 0-10-16,7 0 4 16,3 0-4-16,3 0 0 15,2 0 8-15,4 0-8 16,1 0 10-16,2 0-10 16,0 0-8-16,0 0-10 15,0 0-18-15,0 0-70 16,0 0-74-16,5 0-68 15</inkml:trace>
  <inkml:trace contextRef="#ctx0" brushRef="#br0" timeOffset="626.078">9764 4927 248 0,'0'0'118'0,"0"0"-48"16,0 0 10-16,0 0 18 0,0 0 32 15,0 0-12 1,0 0-36-16,-78 40-2 0,77-22-48 16,1 3-26-16,0 3-6 15,0 2 0-15,0-5 0 16,10-4 0-16,4-5-32 16,2-6 20-16,0-6-18 15,5 0 0-15,0 0-16 16,3-14 42-16,1-6 4 15,-2-2 18-15,-3 2-10 16,-6 3-2-16,-8 6-2 16,-4 1 6-16,-2 3 4 15,0 0 26-15,-2 0 18 16,-13 0 20-16,-7 1-34 16,-8 1-44-16,-11 5-68 0,-8 0-232 15,26 0-54-15,-3 0-112 16</inkml:trace>
  <inkml:trace contextRef="#ctx0" brushRef="#br0" timeOffset="2361.967">2643 8275 246 0,'0'0'24'0,"0"0"-12"16,0 0 18-16,0 0 6 16,0 0-8-16,0 0-8 15,0 0 46-15,10-94 2 16,-1 44-24-16,0-9-22 15,-5-11-2-15,1-13 0 0,-5-15 22 16,6-16 14-16,2-3-44 16,5 4-2-16,2 14-4 15,4 26-2-15,-4 24-4 16,-3 19-6-16,-6 17 6 16,-3 9-6-16,-3 4-4 15,0 0 10-15,0 0 2 16,0 0 6-16,5 0 34 15,5 19 2-15,5 14-2 16,9 18 68-16,7 17 42 16,0 13-34-16,5 16-38 15,-3 10-28-15,1 6-14 16,-4-8-38-16,-3-10 32 16,-3-17-24-16,-6-14-8 15,0-14 0-15,-5-10 0 0,-3-14 8 16,-5-10 0-1,-2-9 8-15,-3-6 0 0,0-1 42 16,0 0 26-16,-6 0 98 16,-21 0-164-16,-12-13-10 15,-11-8-8-15,-10-5 8 16,-4-10-8-16,-8-7 0 16,-2-4-34-16,2-1 34 15,6 1-26-15,8 7-44 16,9 7 36-16,9 6 16 15,10 5 2-15,8 2-10 16,5 0-42-16,8 0 2 0,3 0 10 16,6-3 10-16,3-4 22 15,24-4-28-15,13 1 30 16,5 2-6-16,10-2 28 16,2 4-14-16,1 0 14 15,-1 1-8-15,3 5 0 16,-2 3 16-16,-6 3-8 15,-6 3 0-15,-4 2-8 16,-9 1 8-16,-7 1 8 16,-6 1-8-16,-4 2 0 15,-7 1 8-15,-1 0-8 16,-4 2 0-16,-1 0 0 16,-3 1 6-16,0 0-6 0,0 0 14 15,0 0 14-15,0 0-4 16,0 0 14-1,0 0 22-15,0 0 4 0,0 0 28 16,0 0-26-16,0 0 20 16,0 0 36-16,0 0 20 15,0 0-115-15,0 13-27 16,-15 27 0-16,-10 25 0 16,-11 22 0-16,-10 13 0 15,-8 1 0-15,1-8 0 16,3-8 0-16,7-14 0 15,10-10 0-15,8-11 0 16,10-15 0-16,6-11 0 16,5-9 0-16,2-5 0 0,1-5 0 15,-1-4 0-15,2-1 0 16,0 0 0-16,0 0 0 16,0 0-307-16,0-6-313 15,2-5 196-15,6-3 80 16</inkml:trace>
  <inkml:trace contextRef="#ctx0" brushRef="#br0" timeOffset="3922.345">9171 8296 252 0,'0'0'34'16,"0"0"16"-16,0 0 20 15,0 0 20-15,0 0 28 16,0 0-20-16,0 0-18 16,2 0 2-16,-1 0-12 15,1 0-12-15,2 0-4 16,2 0-2-16,5 0 10 15,1 0 16-15,1 1-14 16,2 2-12-16,6-2 10 0,-5 2-8 16,4 1-30-16,-2-2 18 15,-2 1-18-15,6-2-8 16,-1 0-6-16,3 1 6 16,3-2 0-16,7 0-16 15,1 0 26-15,5 0-10 16,3 0-6-16,-1 0 6 15,1 0 2-15,-4 0-18 16,3 4 26-16,-2-1-18 16,-1-2 0-16,0 0 2 15,0-1-2-15,-2 0-8 16,-3 0 0-16,-3 0-8 0,-1 0 8 16,-2 0 0-16,-2 0-10 15,-1 3 2-15,-2 0 16 16,0 0-8-16,-1-3 0 15,0 0 0-15,0 0-8 16,3 0 16-16,4 0-8 16,-2 0 0-16,3 0 0 15,0 0 0-15,-2 0 0 16,-1 0-8-16,-2 0 0 16,0 3 8-16,-1 1 0 15,0-1 0-15,-1-2 8 16,-1-1-16-16,-2 0 16 15,-1 0-8-15,-2 0 8 0,-6 0-8 16,0 0 0-16,-4 0 0 16,-1 0-16-16,0 0 16 15,-2 0 0-15,-1 0 8 16,0 0-8-16,-1 0 8 16,1 0 2-16,-3 0 6 15,0 0-16-15,0 0 26 16,0 0-8-16,0 0 18 15,0 0 6-15,0 0-24 16,0 0-18-16,0 0 0 16,0-1-814-16,-5 1 72 15</inkml:trace>
  <inkml:trace contextRef="#ctx0" brushRef="#br0" timeOffset="9150.001">11203 6557 190 0,'-4'-3'50'16,"2"2"-26"-16,2 1-2 15,0-1-4-15,0-2 8 16,0 0 4-16,0-4-4 15,-4-1-2-15,-2-2 4 16,-1-2 10-16,-3 2-12 16,-1 3 0-16,2 0 10 15,-3 3 18-15,-2 2-22 16,-2 2-4-16,-2 0-26 16,-3 0 2-16,-1 0-4 15,-1 13 4-15,0 4-14 16,3 0 8-16,2 2-2 0,2 1-6 31,4 4 8-31,0 4 2 0,2 1-2 0,2 1 10 16,2-3-2-16,3-2-2 15,3-6-2-15,0-3-2 16,0 0-8-16,0-3 6 16,6-1-16-16,9 4 4 15,3-2 8-15,3 1 0 16,-2 1-2-16,2 1-2 15,0 1 10-15,-3 3 0 16,0 3 2-16,-5 0-2 16,-3-1 0-16,-2-2 0 15,-8-1-6-15,0 0 4 16,0 2-6-16,-2 5 8 0,-14 0 26 16,-5 0-26-16,-1-1 4 15,0-3 10-15,3-3-14 16,2-5 0-16,2-3 8 15,1-4-6-15,4 0-4 16,-2-2-4-16,6-3-2 16,3-2 6-16,3-1-4 15,0 0-14-15,0 0-4 16,0 0-12-16,0 0 4 16,0 0 0-16,0 0 26 15,2 0 6-15,5 0 0 16,0 0 4-16,1 0-2 0,-2 0 0 15,1 0-2-15,2 6 0 16,-3 1 0-16,0 1 0 16,-1 1 2-1,-1 2-2-15,-1 3 4 0,3 0-4 16,-2 3 0-16,-1 3 0 16,-1 0 0-16,-2 3 8 15,0-1-6-15,0 2 16 16,0-3 0-16,0 0-8 15,0 0 26-15,0 1 2 16,0-3-8-16,0 3 0 16,-2-1-14-16,1 1 2 15,-2 2-4-15,0 2-6 16,0-4-2-16,0-1 10 0,2-1-10 16,-1 0 4-16,2 0-10 15,0-2 10-15,0-2 2 16,0-1-8-16,0-1 6 15,0 0 4-15,0-3-10 16,0-1 12-16,0 2-6 16,0 2-2-16,0 2-4 15,0 1-4-15,0-1 0 16,0 0 0-16,0-2 4 16,0-3-4-16,0-1 4 15,0-3 0-15,2 0 0 16,-1 0-4-16,2-1 0 0,0-1-4 15,0 2 0 1,-2 2 0-16,2-1 0 0,2 1 0 16,0-1 0-16,-1-2-8 15,-1-2 10-15,2-1-10 16,0 0 8-16,1 0 4 16,0 0-8-16,3 0 8 15,2 0-2-15,-1-1-2 16,5-2-10-16,5 0-98 15,-14 0-126 1,2 0-171-16</inkml:trace>
  <inkml:trace contextRef="#ctx0" brushRef="#br0" timeOffset="11009.586">11309 5978 120 0,'0'0'62'0,"0"0"-32"15,0 0 50-15,0 0 2 0,0 0 10 16,0 0-22-16,0 0-20 15,36 239-6-15,-27-202-4 16,-3-6-8-16,0-10-16 16,-1-4-4-16,-1-6-10 15,-1-4 4-15,-1-4-6 16,-2 0 0-16,0-3-4 16,0 0-38-16,0 0-64 15,0-6-30-15,0-17-10 16,-8-9 48-16,1-10 20 15,-4-7-1-15</inkml:trace>
  <inkml:trace contextRef="#ctx0" brushRef="#br0" timeOffset="11390.568">11332 5902 31 0,'0'0'32'0,"0"0"23"0,0 0-1 15,0 0-2-15,0 0-6 16,0 0-6-16,188-98-10 15,-151 89 2-15,-3 5-12 16,1 2 4-16,-5 2 2 16,-2 0-2-16,-4 0-2 15,-5 0-6-15,-4 7 2 16,0 5 8-16,-5 3 8 16,1 8 16-16,1 6 36 15,-3 10 6-15,3 10 18 16,3 12 60-16,-2 11-44 0,0 3 30 15,-2-4-72-15,-3-7 6 16,0-14-74-16,-3-10-16 16,-2-12 16-16,-2-9-16 15,-1-9 0-15,0-6 8 16,0-4 52-16,-9 0-60 16,-18 0-26-16,-10-13-398 15,-9-11-6-15,-6-10 220 16,-4-8 40-16,-2-6 18 15,5-7 18-15,39 34 45 16</inkml:trace>
  <inkml:trace contextRef="#ctx0" brushRef="#br0" timeOffset="11801.997">11433 6083 35 0,'0'0'77'0,"0"0"-1"0,0 0-16 16,0 0-18-16,0 0-8 15,0 0-8-15,0 90-24 16,0-90-2-16,0 0-10 16,0-14 6-16,13-13 4 15,6-8 0-15,1 0-8 16,0 7-18-16,-4 8 14 16,-1 7 4-16,-5 9 6 15,-3 4 2-15,-4 0-8 0,-3 0 6 16,0 7 2-1,0 10 16-15,0 1 26 0,-10 0-10 16,1-2 0-16,4-6-2 16,2-3 0-16,3-4-22 15,0-1-8-15,0 0-10 16,1-2 10-16,12 2 0 16,3-2 4-16,0 0 2 15,-3 0-2-15,-1 0-4 16,-3 0 6-16,-1 0-6 15,-7 7-6-15,-1 5-16 16,0 6-52-16,-4 7-30 0,-7-14-70 16</inkml:trace>
  <inkml:trace contextRef="#ctx0" brushRef="#br0" timeOffset="11946.612">11478 6304 17 0,'0'0'67'16,"0"0"3"-16,0 0-16 15,0 0-50-15,0 0 2 16,0 0 0-16,0 0 16 15,73 0-4-15,-33-20-6 16,5-2 0-16,-2-3-12 16,3-3 4-16,-2-2-4 15,2-3-2-15,-34 22-110 16,2 1-53-16</inkml:trace>
  <inkml:trace contextRef="#ctx0" brushRef="#br0" timeOffset="12252.828">12287 5657 250 0,'0'0'46'0,"0"0"32"15,0 0-22-15,0 0-54 16,0 0-2-16,0 0 0 15,52-14 12-15,-28 10-6 16,0-2-6-16,-2 3 4 16,-4 0-2-16,-8 2-2 15,-2 1 0-15,-5 0-18 0,-3 0-6 16,0 4 18-16,0 15 0 16,-18 6-6-16,-12 4-76 15,-7 4-12-15,-2-1 8 16,0-1 17-16</inkml:trace>
  <inkml:trace contextRef="#ctx0" brushRef="#br0" timeOffset="12630.334">12192 5860 25 0,'0'0'55'0,"0"0"-1"16,0 0-8-16,0 0-28 15,0 0-10-15,0 0-8 16,21 14 18-16,7-25 6 16,1 0-12-16,0 0-4 15,-4 2-4-15,-6 5-2 0,-8 1 0 16,-7 3-2-1,-4 0 0-15,0 11 6 0,-21 10 34 16,-7 6-40-16,-5 3 0 16,-6-1-6-16,2 2 6 15,-3 2 2-15,4-4-2 16,6-6 2-16,12-9 24 16,14-8 12-16,4-5-38 15,4-1-22-15,23 0 20 16,6 0 2-16,7-8 8 15,3-12 6-15,-1 0-4 16,-4 1-6-16,-5 3 0 16,-8 5 0-16,-9 2-4 15,-8 3 0-15,-7 3-2 0,-1-1 0 16,0 0-6-16,-19-4-24 16,-2-6 0-16,-2-4-22 15,3-10-14-15,3-8-12 16,4-6-5-16,8-2 53 15</inkml:trace>
  <inkml:trace contextRef="#ctx0" brushRef="#br0" timeOffset="12824.817">12264 5698 27 0,'0'0'99'15,"0"0"-31"-15,0 0-14 16,0 0 14-16,0 0 4 16,0 0-4-16,-62 265-8 15,30-196-16-15,-8 3-14 16,-2 2 8-16,5-11-18 0,7-15 2 15,12-17 4-15,9-18-18 16,9-10-8-16,0-3-90 16,0-3-38-16,17-20-12 15,6-6 28-15,4-2 26 16,-4 2-27-16</inkml:trace>
  <inkml:trace contextRef="#ctx0" brushRef="#br0" timeOffset="13771.494">12157 6191 9 0,'0'0'71'0,"0"0"5"15,0 0-10-15,0 0-16 16,0 0 2-16,0 0-10 16,25 195-6-16,-25-165-10 0,0-4-8 15,-4-9-8-15,-2-9 2 16,3-5-10-16,3-3-4 16,0 0-14-16,0-18-94 15,0-12 60-15,6-6 8 16,7-6-16-16,1 0 24 15,2-3 30-15,0 5 4 16,5 8 4-16,0 6-2 16,-1 9 2-16,-3 6 0 15,-2 4 4-15,0 3 12 16,-3 2 18-16,0 2 0 16,-3 0-4-16,0 0-4 15,4 0 12-15,1 4 2 16,0 8-2-16,2 3 2 0,-1 7 20 15,-4 6-4-15,-3 5-8 16,-3 3 34-16,-4 2-2 16,-1-1-22-1,0-3-24-15,0-5-10 0,0-6-22 16,-1-9 4-16,-2-5-6 16,1-7-4-16,-1-2 0 15,0 0-14-15,-3 0-44 16,-6 0-192-16,-4-8 106 15,-4-12 76-15,-3-4 26 16,-2-7 0-16,2-2-28 16,-3 4 4-16,6 4-14 15,6 8 0-15,1 7 43 0,4 5 37 16,3 3 2-16,1 2 13 16,5 0 35-16,0 0-8 15,0 0-36-15,0 0-2 16,2-3-4-16,10 0 6 15,2 1 6-15,0 0-2 16,-2-1-2-16,-5 3-2 16,-4 0-6-16,-1 0 2 15,-2 0 0-15,0 0 30 16,0 8-8-16,-6 5-14 16,-7 0-4-16,1-2-6 15,4-2 2-15,2-7 0 16,5 0-2-16,1-2 0 0,0 0-10 15,0 0-4 1,4 0 4-16,10 0 10 0,-2 0 8 16,2 0-6-16,-2 0-2 15,-1 0-4-15,-5 0-2 16,-3 2 6-16,-2 5 4 16,-1 2-2-16,0 1 4 15,-7 3-4-15,-13-1-2 16,-2 1-6-16,-1-2 4 15,3-1 2-15,0-4 4 16,7-2-2-16,5-1 12 16,5-2 8-16,3 0 6 0,0-1-28 15,6 0-6-15,14 0 6 16,7 0 14-16,4-6 0 16,2-4 0-16,0-1 4 15,-2 1-10-15,-1 1-4 16,0 2-4-16,-2 1 0 15,-22 6-104-15</inkml:trace>
  <inkml:trace contextRef="#ctx0" brushRef="#br0" timeOffset="13941.1">12700 6363 496 0,'0'0'56'0,"0"0"84"0,0 0 218 15,0 0 196-15,0 0-111 16,0 0-443 0,0 0 0-16,6 23 0 0,-6-20 0 15,0-1-763-15,0-1-189 16</inkml:trace>
  <inkml:trace contextRef="#ctx0" brushRef="#br0" timeOffset="21395.257">12158 5696 66 0,'0'0'104'16,"0"0"-26"-16,0 0 6 0,0 0-20 16,0 0 4-16,0 0-16 15,0 0-12-15,0-5-4 16,0 5-6-16,0 0-4 16,0 0 8-16,0 0 8 15,0 0 16-15,0 0-4 16,0 0 2-16,0 0 10 15,0 0 6-15,0 0 6 16,0 0 2-16,0 0-6 16,0 0 14-16,0 0-20 15,0 0-30-15,0 0-6 16,0-2-24-16,0 2-8 0,2-1-16 16,4-1-16-16,4 0 32 15,8-3 8-15,6 4 0 16,4-2-16-16,8 3-38 15,7 0-330-15,-23 0-142 16</inkml:trace>
  <inkml:trace contextRef="#ctx0" brushRef="#br0" timeOffset="27114.188">13265 5760 160 0,'-1'0'84'0,"-1"0"-40"15,2 0 26-15,-1 0-2 16,-2 0 6-16,2 0-12 0,-1 0-8 15,-1 0 8-15,-3 0-6 16,0 4-2 0,-2 2 0-16,0 2 4 0,-1 0 0 15,-2 4-2-15,-2 4-8 16,1 1-26-16,-3 2 2 16,3 1-6-16,0 0-18 15,2 0 6-15,2-2-6 16,2 0 0-16,3-1-6 15,1 1 0-15,2 2 0 16,0 3-6-16,0 3-6 16,0-1 18-16,5-4-12 15,3-3 6-15,2-4-4 0,0-1-6 16,-1-2 16-16,2-1 0 16,-2-1 0-16,0-2 0 15,0 0 0 1,-1-3 6-16,-2 0-6 0,1 0 0 15,-4-2-6-15,0-1 6 16,-3 1 0-16,1-2-6 16,1 0 2-16,-1 0-2 15,-1 0 6-15,2 0-22 16,1 0-12-16,1 0-72 16,3 0-84-16,-5-3-34 15,1-4-177-15</inkml:trace>
  <inkml:trace contextRef="#ctx0" brushRef="#br0" timeOffset="31185.03">13543 5610 66 0,'0'-10'80'16,"0"10"-18"-16,0-1 18 16,0 1-6-16,0 0 16 15,0 0-10-15,0 0-6 16,0 0 8-16,0 0-4 15,0 0 14-15,0 0-10 16,0 0-14-16,0 0 2 16,0 0-22-16,0 0 14 15,0 0-8-15,0 14-34 16,0 13 128-16,-15 10-38 16,-5 3-102-1,0-1-8-15,2-7-8 0,6-9-8 0,4-9-86 16,5-8-66-16,2-5-36 15,1-1 14-15,0 0 32 16,0 0 92-16,0 0 14 16,4-13 42-16,10-5 8 15,3-2 4-15,2 2-2 16,0 2 0-16,0 2 0 16,-2 1 0-16,-1 3 2 15,-1 3-2-15,0 2 0 16,-3 2 0-16,-5 1 0 0,0 1 0 15,-2 1 0 1,-2 0-2-16,-1 0 2 0,-2 0-6 16,0 0-40-16,0 6-110 15,0 1 0-15</inkml:trace>
  <inkml:trace contextRef="#ctx0" brushRef="#br0" timeOffset="31387.009">13514 5872 82 0,'0'0'30'0,"0"0"-14"16,0 0-4-16,0 0 16 15,0 0 16-15,0 0-16 16,42-15-14-16,-26 8-4 16,-2 2-6-16,-3 1-2 0,-3 2 0 15,-5 2-2-15,-1 0 0 16,-2 0-8-16,0 4-66 15,0 3-63-15</inkml:trace>
  <inkml:trace contextRef="#ctx0" brushRef="#br0" timeOffset="31584.482">13514 5872 1 0,'24'39'32'0,"-24"-39"-12"16,0 0 3-16,0 0-9 15,0 0-6-15,0 0-6 0,53-24-2 16,-53 24 0 0,0 0-8-16,0 8 6 0,-9 5-47 15,-5 3 43-15,1-2-28 16</inkml:trace>
  <inkml:trace contextRef="#ctx0" brushRef="#br0" timeOffset="31740.064">13513 5983 5 0,'0'0'6'15,"0"0"0"-15,0 0 2 16,0 0 2-16,0 0 6 16,0 0 3-16,46-10-9 15,-31 4 4-15,-4 2-4 16,-4 1-6-16,3 0-4 16,-7 2 2-16,0 1-2 15,-1-2 0-15,-2 1-6 0,0 1-65 16</inkml:trace>
  <inkml:trace contextRef="#ctx0" brushRef="#br0" timeOffset="32153.007">13513 5983 31 0,'46'-79'43'15,"-46"79"3"-15,0 0 6 16,0 0-6-16,0 0-2 16,0 0-18-16,-26 69 2 15,26-49-4-15,0-2-4 16,0-1-12-16,0-3 2 15,0-3-10-15,0-2 0 16,5-1 0-16,7-1 2 16,6-2 10-16,-1-4-6 15,3 1 0-15,2-2 0 16,-2 0 2-16,-2 0-4 16,-1 0 2-16,-4-8 0 0,-3 3-4 15,1-4 4 1,-2-4-6-16,-3-2 0 0,1-4 0 15,-7 10-124-15,0 2-187 16</inkml:trace>
  <inkml:trace contextRef="#ctx0" brushRef="#br0" timeOffset="32603.362">13931 5671 148 0,'0'0'48'0,"0"0"24"0,0 0-6 15,0 0 0 1,0 0-8-16,0 0-18 0,0-5-14 15,0 5-14-15,0 0-12 16,0 0 0-16,0 0-8 16,0 0 8-16,0 0 4 15,7 0-4-15,-3 0 0 16,1 0 0-16,-2 0-4 16,0 0 0-16,-1 13-40 15,-2-4-196-15</inkml:trace>
  <inkml:trace contextRef="#ctx0" brushRef="#br0" timeOffset="32973.445">13841 5871 37 0,'0'0'71'0,"0"0"-65"15,0 0 30-15,0 0 4 16,0 0-4-16,0 0-10 15,48-8-10-15,-39 8-2 16,0 0-6-16,-3 0 0 16,-2 5 4-16,1 14 4 0,-5 5 22 15,1 4-2 1,-1 0-28-16,0-2 8 16,2-6 16-16,-2-8-16 0,1-2-2 15,2-6-6 1,-3-2-8-16,3-1-4 0,3-1 4 15,0 0 0-15,5 0 2 16,1-6 4-16,4-13 10 16,2-8-10-16,0-6-2 15,1-4-4-15,-1-5-36 16,0 3-52-16,-4 2-32 16,-1 6-6-16,-12 24 1 15</inkml:trace>
  <inkml:trace contextRef="#ctx0" brushRef="#br0" timeOffset="33210.811">14123 5709 15 0,'0'0'83'0,"0"0"-19"16,0 0-16 0,0 0-24-16,0 0-14 0,0 0-2 15,26 0 2-15,-13 0 10 16,0 0-8-16,1-2-4 16,-7 1-2-16,-1 0-2 15,-4 1 0-15,-2 0-2 16,0 0 2-16,0 0 4 15,0 0 0-15,0 12 0 16,-8 8 24-16,-9 4-32 16,0 0-18-16,-2-3-24 15,5-5 8-15,5-7-12 0,5-8 16 16,4-1-10-16,0 0-79 16</inkml:trace>
  <inkml:trace contextRef="#ctx0" brushRef="#br0" timeOffset="33457.154">14137 5815 19 0,'0'0'51'0,"0"0"5"16,0 0-24-16,0 0 12 15,0 0-2-15,0 0-6 16,1 127-6-16,8-116-8 16,4-3-2-16,4-3 2 15,-1-3 0-15,1-2 0 16,1 0 6-16,-2 0 2 15,-1-5 16-15,-3-4-8 16,-2 4-2-16,-5 1-6 0,-4 1-8 16,-1 2-2-16,0-9 0 15,0-7-4-15,2-10-16 16,-1 11-150-16,4-1-292 16</inkml:trace>
  <inkml:trace contextRef="#ctx0" brushRef="#br0" timeOffset="33893.502">14608 5550 132 0,'0'0'130'0,"0"0"-114"0,0 0 14 15,0 0-2-15,0 0 4 32,0 0 2-32,57-8-18 0,-47 8-8 0,1 2-4 15,-4 6-4-15,-2 4 0 16,-5 2-10-16,0 6-50 15,0-12-88-15,-3 0-29 16</inkml:trace>
  <inkml:trace contextRef="#ctx0" brushRef="#br0" timeOffset="34120.9">14598 5754 142 0,'0'0'34'0,"0"0"30"0,0 0-16 15,0 0 12-15,0 0 16 16,0 0-10-16,-2 166-18 15,2-141-16-15,0-4-18 16,0-10-14-16,0-4-6 31,0-4-28-31,0-3 10 0,2 0 14 0,5-4-4 16,5-18-10-16,0-8-50 16,2-10-32-16,3-2-12 15,1-5 24-15,3 2 31 16</inkml:trace>
  <inkml:trace contextRef="#ctx0" brushRef="#br0" timeOffset="34387.698">14878 5579 13 0,'0'0'63'16,"0"0"-9"-16,0 0 4 15,0 0-20-15,0 0 6 16,0 0-2-16,72-9 14 16,-65 24 46-16,1 6-16 15,1 6-18-15,2 8-14 16,-2 3-2-16,0 3-16 15,-2 0-6-15,0-3-10 16,-6-4-20-16,-1-7 16 16,0-6 2-16,0-5-10 15,0-6 0-15,0-2 4 16,0-3-8-16,-7-2-4 0,-7-3-54 16,-5 0-20-16,-8 0-78 15,-7-11 10-15,-2-7 36 16,-3-3-12-16,6-2-10 15,5 3 20-15</inkml:trace>
  <inkml:trace contextRef="#ctx0" brushRef="#br0" timeOffset="34688.893">14720 5794 5 0,'0'0'22'0,"0"0"-6"16,0 0 4-16,0 0 25 15,0 0 7-15,0 0-2 16,-3 7 2-16,1 1-16 15,1-2 2-15,1-5-24 0,-2-1-14 16,2 0-12-16,0 0-4 16,0-7-18-16,6-8 32 15,7-4 2-15,1 5-18 16,-2 3 2-16,1 4 12 16,0 4 4-16,-4 3 0 15,1 0-4-15,-1 0 4 16,-2 0 6-16,1 5 16 15,-1 3-4-15,-2-1 0 16,1-1-4-16,3-2-6 16,4-3-6-16,8-1-2 15,-9 0-30-15,0-5-211 16</inkml:trace>
  <inkml:trace contextRef="#ctx0" brushRef="#br0" timeOffset="35326.188">15289 5516 7 0,'0'0'22'0,"0"0"-22"15,0 0 0-15,0 0 2 16,0 0 6-16,0 0-8 16,0 0 0-16,-13-7 2 15,13 5 0-15,0 2 8 16,0 0 23-16,0 0 39 16,0 0-12-16,0 0-10 15,0 0-6-15,0 0-8 16,0 0-12-16,0 0-12 15,0 0-12-15,8 0 8 0,1 0-4 16,-3 0-4-16,1 0-4 16,-1 2 4-16,-4 10 0 15,-2 5-24-15,0-8-124 16,0-2-51-16</inkml:trace>
  <inkml:trace contextRef="#ctx0" brushRef="#br0" timeOffset="35543.606">15251 5698 5 0,'0'0'40'0,"0"0"39"15,0 0-19-15,0 0-8 16,0 0-2-16,0 0-20 0,-1 189-6 16,1-159-8-16,0-6-10 15,3-9-6-15,4-7-6 16,5-6-4-16,-2-2 8 15,5-2-8-15,0-19-4 16,3-5-26-16,-12 10-56 16,0-1-47-16</inkml:trace>
  <inkml:trace contextRef="#ctx0" brushRef="#br0" timeOffset="36095.65">15554 5495 15 0,'0'0'44'15,"0"0"3"-15,0 0 21 16,0 0 2-16,0 0 22 16,0 0-18-16,0 0-32 0,34 121-14 15,-28-77 8-15,1 2-2 16,-2 0-20-16,-3-6 4 16,-1-6 14-16,-1-10-30 15,0-7-2-15,0-9 6 16,0-2-6-16,0-3 10 15,0-2-2-15,-13-1-8 16,-4 0-46-16,-2 0-72 16,-5-7-2-16,-2-12 50 15,0-2-10-15,0-2-2 16,3 2 11-16,4 5 35 0,5 6 19 16,2 5 17-16,5 2 0 15,4 3 17-15,3 0 5 16,0 0-4-16,0 0-18 15,0 0-4-15,0 0 4 16,0 0 6-16,0 0 1 16,0 0 1-1,0 0-2-15,0 0 0 0,0 0-2 16,0 0-4-16,0-4-12 16,3-3 6-16,2 0 6 15,0 0-9-15,-1 2 5 16,-1 4 4-16,0 1 0 15,0 0-4-15,0 0 4 0,4 0 31 16,-2 4-1-16,1 2-8 16,2-2-2-16,1-1-6 15,4-3-14-15,1 0-4 16,5-4 4-16,-13-6-4 16,1 1-92-16</inkml:trace>
  <inkml:trace contextRef="#ctx0" brushRef="#br0" timeOffset="36457.683">15821 5411 61 0,'0'0'111'0,"0"0"-83"0,0 0 44 16,0 0 30-16,0 0 2 16,0 0 2-16,4 110-18 15,-7-80-56-15,-1-6-10 16,2-8-8-16,0-8-14 0,2-5-6 15,0-3 2 1,0 0-14-16,0 0-4 0,0-7-80 16,-2-14-28-16,2-8 30 15,0-3-2-15,0-5-2 16,0 0 1-16,0 1 54 16</inkml:trace>
  <inkml:trace contextRef="#ctx0" brushRef="#br0" timeOffset="36707.045">15821 5411 5 0,'23'-95'18'0,"-23"95"16"15,0 0-1-15,0 0 13 16,0 0 8-16,0 0-18 16,38-12 0-16,-33 11-4 0,-2 1-10 15,1 0 0 1,1 0 0-16,-1 0-6 0,2 3 16 16,-2 14-6-1,1 3-8-15,-4 5 4 0,-1-1-12 16,0-2 2-16,0-1-6 15,0-1-2 1,0-4-2-16,0-2-2 0,0-1-4 16,0-5-8-16,0 0-22 15,-4-4-28-15,-2-2-44 16,-4-2-24-16,1 0 7 16</inkml:trace>
  <inkml:trace contextRef="#ctx0" brushRef="#br0" timeOffset="36876.587">15845 5478 1 0,'0'0'32'0,"0"0"13"0,0 0 1 16,0 0-12 0,0 0-20-16,0 0-8 0,-1-3-6 15,1 3 14-15,4 0-8 16,2 0-4-16,0 0 0 16,-2 0-2-16,-1 0 0 15,-3 0-26-15,0 6 8 16,0 4-20-16,0-5-16 15</inkml:trace>
  <inkml:trace contextRef="#ctx0" brushRef="#br0" timeOffset="37060.096">15845 5478 35 0,'-64'93'26'15,"64"-93"-9"-15,0 0-15 16,0 0 10-16,0 0-2 15,0 0-6-15,0 0-4 16,10-4 0-16,-5 4 0 16,-2 0-6-16,-3 0-16 15,0 3-35-15</inkml:trace>
  <inkml:trace contextRef="#ctx0" brushRef="#br0" timeOffset="37476.423">15750 5653 51 0,'0'0'6'16,"0"0"0"-16,0 0 9 0,0 0 3 16,0 0 6-1,0 0 0-15,83-37-4 0,-62 25-4 16,-2 3-8-16,-1 2-2 16,-6 1-4-16,-2 2-2 15,-5 3 0-15,-2 1 0 16,-3 0-4-16,0 0-8 15,0 0-36-15,0 4-12 16,-6 6 13-16,-6 1 33 16,3 0 14-16,2 0 20 15,-4 1 12-15,5-1-13 16,-1-1 5-16,-1 1-4 0,1 0-10 16,0-1-4-16,5-3-2 15,2-1-4-15,0-2-2 16,0-3-16-16,0-1 16 15,13 0 2-15,1 0 6 16,0-5-2-16,-1-5 2 16,-4 3-2-16,-1 1-4 15,-3 4 2-15,-1 0-2 16,-2 1 0-16,-1 1 0 16,-1 0-2-16,0 0-12 15,0 0-115-15</inkml:trace>
  <inkml:trace contextRef="#ctx0" brushRef="#br0" timeOffset="37656.94">15773 5712 17 0,'0'0'34'16,"0"0"19"-16,0 0 7 16,0 0-2-16,0 0-6 15,0 0-32-15,-53 54-16 16,51-52 0-1,-1 1-4-15,0 1-6 0,-1 2-38 16,-1-2-44-16,4-4-41 16</inkml:trace>
  <inkml:trace contextRef="#ctx0" brushRef="#br0" timeOffset="37896.301">15773 5712 15 0,'-12'73'40'0,"12"-73"7"15,0 0-9-15,0 0-6 16,0 0-6-16,0 0-6 16,177 69 10-16,-145-53 30 15,-3-2-40-15,-1 0-12 16,0-1 6-16,1-2 20 16,-4-2 6-16,3-4-32 15,2 0 10-15,-2-5-16 16,1 0-2-16,-4 0-16 15,-8-13-8-15,-8 0-42 16,-9 6-106-16</inkml:trace>
  <inkml:trace contextRef="#ctx0" brushRef="#br0" timeOffset="38586.044">16016 5410 49 0,'0'0'35'16,"0"0"17"-16,0 0-8 15,0 0-18-15,0 0-6 16,0 0-2-16,0 0-8 15,101-23-6-15,-90 22 0 16,-3-2-2 0,-4 3 0-16,-2 0 2 0,-2 0-4 15,0 0 10-15,0 0-10 16,-11 0-60-16,-7 2-40 16,0 6 21-16,4 1 43 15,1 0 36-15,3 0 16 16,4 2 8-16,2 2 27 15,1 1-9-15,1 3 10 0,2 1-18 16,0 3-10-16,-3 3 4 16,2 3 0-16,-4 1-4 15,0-1 0-15,2-7-2 16,0-7-6-16,1-6-10 16,2-4-6-16,0-3-2 15,0 0-8-15,0 0 0 16,0 0-36-16,0-13 30 15,0-6 12-15,0-1-6 16,0 0-14-16,8 0 12 16,0 1-2-16,3 4 8 15,1 3 2-15,0 3 2 0,-2 4 0 16,-1 3-2 0,0 0 0-16,-2 1 4 0,1-1 0 15,1 2 6-15,0 0-6 16,-2 0-2-16,1 0 2 15,0 0 0-15,-1 0 10 16,-3 0-2-16,-1 2-6 16,-1 1 2-16,-2-1-4 15,0 4 2-15,0-3-6 16,0 1 0-16,-3-4-36 16,0 0-58-16</inkml:trace>
  <inkml:trace contextRef="#ctx0" brushRef="#br0" timeOffset="38774.54">16145 5537 23 0,'0'0'53'0,"0"0"7"16,0 0-2-16,0 0-12 15,0 0-10-15,0 0-2 16,-63 148 4-16,60-137 2 16,2-4-14-16,-1-4-14 15,2-3-12-15,0 0 0 16,0 0-10-16,0 0-28 15,0-6-114-15,0-2 50 16</inkml:trace>
  <inkml:trace contextRef="#ctx0" brushRef="#br0" timeOffset="38924.138">16120 5664 76 0,'0'0'32'0,"0"0"10"16,0 0-16-1,0 0 10-15,0 0-6 0,0 0-20 16,95 102-6-16,-82-101-4 16,1-1-6-16,-11 0-82 15</inkml:trace>
  <inkml:trace contextRef="#ctx0" brushRef="#br0" timeOffset="39210.103">16380 5586 25 0,'0'0'109'0,"0"0"-95"16,0 0 30-16,0 0 4 16,0 0 8-16,0 0 2 15,94 71-22-15,-83-47 0 16,-1 0-2-16,-7 1 2 15,-1-1 0-15,-2 0 22 16,0 2 2-16,0-1-18 16,-5 0 4-16,-8-2-28 15,-1 0-14-15,0-3-4 0,-3-2-36 16,10-15-114 0,-1-2-114-16</inkml:trace>
  <inkml:trace contextRef="#ctx0" brushRef="#br0" timeOffset="43884.995">13513 6279 88 0,'-3'0'40'0,"3"0"6"16,-2 0-4-16,2 0-4 15,0 0 0-15,0 0-18 16,0 0-12-16,0 0-6 16,0 0-2-16,0 0 6 0,0 0 0 15,0 0 2 1,0 0 2-16,0 0-2 16,0 0 0-16,0 0-8 0,0 0-2 15,5 0-4-15,8 0 6 16,4-4 0-16,2-4 2 15,4 0 6-15,0 1 0 16,3 2-2-16,-1-1 0 16,4 2 0-16,1-1-2 15,2 0-2-15,5 0 2 16,2 1-2-16,3 0 6 16,3 0-6-16,1 0-2 15,2-2 6-15,-2 5-6 16,-3-2 2-16,-7 3-2 15,-6 0 2-15,-8 0-2 0,-7 0 0 16,-6 0 0 0,-4 0 4-16,-1 0-2 0,-3 0 4 15,-1-1 4-15,2 1 8 16,-2 0 8-16,1 0-6 16,-1-2-14-16,0 2-6 15,0 0-8-15,0 0 2 16,0 0-86-16,0 0-38 15,0 0-88-15</inkml:trace>
  <inkml:trace contextRef="#ctx0" brushRef="#br0" timeOffset="50085.36">11653 6820 198 0,'4'-2'140'0,"-1"2"-116"16,0 0 42-16,-2 0-8 16,2 0 10-16,-1 0 4 15,-1 0-30-15,1 0 0 16,-2 0 30-16,1 0 32 15,1 0 60-15,-2 0 14 16,1 0 20-16,-1 0-12 16,2 0-50-16,-2 0-14 0,1 0-42 15,-1 0-46 1,0 0 10-16,0 0-44 0,0 0 10 16,0 0-20-16,0 0 10 15,0 0 0-15,0 0 0 16,0 0-18-16,0 0 2 15,0 0 16-15,0 0-18 16,0 0 18-16,0 0-26 16,2 0 8-16,-2 0-10 15,3 0-68-15,3 0-166 16,1 0-326-16,-4 0 180 16,0 0 16-16</inkml:trace>
  <inkml:trace contextRef="#ctx0" brushRef="#br0" timeOffset="50802.502">11766 6842 128 0,'0'0'66'0,"0"0"-8"0,0 0 22 16,0 0-22-16,0 0 12 16,0 0-26-16,-66 142-24 15,30-102-8-15,-4-3 8 16,3-5 4-16,4-3 2 16,5-8 0-16,7-7-26 15,7-4 4-15,8-9-2 16,5-1-2-16,1 0-4 15,0 0-50-15,10-12-6 16,20-10 44-16,8-3 6 16,6 2-2-16,0 1-2 15,0 2 8-15,0 3 4 16,-6 3 2-16,-1 1 0 0,-2 3 2 16,-7 4-2-16,-4 1 2 15,-3 4-2 1,-9 1 0-16,-2 0 0 0,-7 0 0 15,-3 0 0 1,0 0 0-16,0 0-14 0,-9 0-126 16,-5 0-28-16</inkml:trace>
  <inkml:trace contextRef="#ctx0" brushRef="#br0" timeOffset="51519.096">11736 7077 160 0,'0'0'42'0,"0"0"34"16,0 0-16-16,0 0-14 16,0 0 8-16,0 0-24 15,-33 159-2-15,29-141-8 16,-1-4-6-16,1-4-10 16,0-6 0-16,0-1 0 15,1-3 0-15,2 0-4 16,-2 0-38-1,3 0-24-15,0-13 6 0,0-9 36 16,0-5 4-16,9-1-2 0,6 3-2 16,1 4 12-16,0 3 4 15,1 9 4-15,-2-1 0 16,-3 4 0-16,-2 3 0 16,-2 3 4-16,-2 0 2 15,0 0 4-15,2 0 0 16,1 7 12-16,1 13 12 15,0 7 2-15,0 4-10 16,-4 1-12-16,-1 2-8 16,-4-2-2-16,-1-6 2 15,0-7 4-15,0-7-8 16,0-5 0-16,0-1-2 16,-9-5 0-16,-4-1-12 15,0 0-20-15,0-8-18 0,0-8-18 16,1-5 2-16,1-2 32 15,0-1 12-15,0 4-6 16,5 3 20-16,2 5 6 16,3 5 2-16,1 4 0 15,0 2 0-15,0 1 0 16,0 0 0-16,0 0 4 16,0 0 0-16,0 0 2 15,1 0-2-15,6 0 2 16,-4 0 0-16,-1 0-2 15,-2 0-2-15,0 0 2 16,0 0-2-16,0 0-2 16,0 0-10-16,0 0 8 0,0 0-2 15,0 1 2-15,0 1-2 16,0 0 4-16,0 1 2 16,0-1 4-16,-3 2-4 15,0-3 2-15,0 4-4 16,0-1 0-16,2-4-10 15,1 0-26-15,0 0-81 16</inkml:trace>
  <inkml:trace contextRef="#ctx0" brushRef="#br0" timeOffset="52035.779">11755 7298 25 0,'0'0'36'0,"0"0"3"16,0 0-5-1,0 0 16-15,0 0 4 0,0 0-4 16,-116 138-4-16,107-132 0 16,3-5-6-16,5 1-26 15,1-2-14-15,0 0-8 16,0 0 2-16,5-7-8 16,15-9 8-16,7-3-4 15,3-1-8-15,1-2-2 16,0 3 2-16,-1 3 4 15,-5 4 10-15,-6 6 2 16,-5 6 2-16,-6 0 0 0,-5 0 0 16,-3 7 0-1,0 9 0-15,-3 2 18 0,-15 4 12 16,-8 0-8-16,1-1-2 16,-3-4-2-16,3-2-2 15,2-5-2-15,5-2-14 16,5-5-12-16,4-3 10 15,3 0 0-15,4 0-32 16,2 0-10-16,0-8-4 16,0-2 14-16,12 3 12 15,3 4 16-15,0 2 6 16,1 1 0-16,0 0 0 16,3 0 2-16,5 0 2 15,4 0-4-15,5 0 4 16,3 0 14-16,-2 0-6 0,-3 0-6 15,-1-10-6-15,-2-7 0 16,-23 7-2-16</inkml:trace>
  <inkml:trace contextRef="#ctx0" brushRef="#br0" timeOffset="52675.093">12245 6964 63 0,'0'0'25'15,"0"0"23"-15,0 0-28 16,0 0-6-16,0 0 2 16,0 0-4-16,116-39-2 15,-107 39 4-15,-6 6 6 16,-3 10 14-16,0 4 36 15,0 3 0-15,0 5-20 16,0 5 2-16,0 4 16 16,0 2-6-16,0 2 8 15,0-4-22-15,0-7-18 16,0-7-10-16,0-6-20 16,1-7-2-16,2-3 2 0,-1-4 2 15,-2-3 2-15,0 0 8 16,0 0-12-16,-3 0-4 15,-16 0-106-15,-5-16 30 16,-2-5-4-16,-2-5 20 16,3-4 10-16,1 0 14 15,5 5 10-15,8 8 4 16,3 7 12-16,7 6 14 16,1 2-2-16,0 1-2 15,0 0 2-15,5-1 2 16,4 1 0-16,-1 1 0 15,1 0 0-15,-3 0 0 16,-1 0-4-16,-2 10 4 16,-3 7-2-16,0 6 4 15,-6 2-2-15,-9 1 16 0,-4-1-14 16,5-8 4-16,4-8 6 16,5-7 0-16,5-2-8 15,0 0-4-15,0 0-12 16,6 0 12-16,15-2 0 15,9-9 6-15,7 1-2 16,11 0-4-16,-29 8-16 16,7-3-96-16</inkml:trace>
  <inkml:trace contextRef="#ctx0" brushRef="#br0" timeOffset="53303.927">13315 6865 282 0,'0'0'36'0,"0"0"78"16,0 0-44-16,0 0 54 16,0 0 10-16,0 0-36 15,0 0 16-15,-139 195 4 16,129-153-26-16,5 2-52 16,3-5-40-16,2-5 6 15,0-6-6-15,4-7-26 16,13-8-6-16,5-9-54 15,5-4-68-15,5-7-38 16,2-21 4-16,-20 10-6 16,-4-2-48-16</inkml:trace>
  <inkml:trace contextRef="#ctx0" brushRef="#br0" timeOffset="54087.91">13552 6850 39 0,'0'0'83'16,"0"0"-59"-16,0 0 22 16,0 0-30-16,0 0-4 15,0 0-2-15,91-37-8 16,-82 37-2-16,-3 0 0 16,-6 0-10-16,0 2 6 15,-5 15 4-15,-20 6-36 0,-6 4-10 16,-1 0 38-16,1-2 8 15,7-5 10-15,5-6 18 16,9-7-10-16,6-3-8 16,4-4-8-16,0 0-2 15,6 0 0-15,15-7 0 16,6-8 10-16,1-1-6 16,1 2 0-16,-7 4-2 15,-5 6 0-15,-7 2-2 16,-9 2 0-16,-1 0 6 15,0 13 22-15,-13 11 46 16,-8 6-44-16,-8-1-14 16,0 1 22-16,0 0-10 0,1-1-16 15,3-3-6 1,8-8 8-16,5-7-2 0,9-8-12 16,3-1 0-16,0-2-50 15,0 0 22 1,10 0 0-16,4-3-4 0,1-6-10 15,0 5-12-15,-3 4 22 16,-2 0 20-16,-4 0 6 16,-3 11 6-16,2 10 0 15,-2 7 4-15,3 2 6 16,1 0 12-16,-1-9 0 16,2-6-4-16,-2-7-12 0,0-7-6 15,1-1 0 1,1 0 2-16,1-19 0 0,4-6 10 15,-1-6-8-15,-1 0-4 16,-1 3 0-16,-6 0-4 16,-1 2-20-16,-3 8 0 15,0 5 8-15,0 5 14 16,0 8 2-16,-1 0 0 16,-4 0-2-16,-3 0 0 15,5 0 4-15,1 0 12 16,2 0-8-16,0 1-6 15,0 1-4-15,2-1 2 16,9-1 0-16,3 0-2 16,3 0 4-16,0 0 0 0,2-4-6 15,-3-3-24-15,-11 3-44 16,-3 1-29-16</inkml:trace>
  <inkml:trace contextRef="#ctx0" brushRef="#br0" timeOffset="54340.206">13855 6982 5 0,'0'0'40'0,"0"0"-1"15,0 0 7-15,0 0 18 16,0 0-34-16,0 0-4 16,0 0 10-16,87 21-4 15,-80 3-8-15,-6 6 4 0,-1 5 22 16,0-1-18-16,0-4 4 15,0-7-8-15,-3-7-16 16,-2-8-4-16,2-5-4 16,-2-3-4-16,-3 0 0 15,-1-3-72-15,-1-15-30 16,-4-6-2-16,2-3-4 16,8 15-17-16</inkml:trace>
  <inkml:trace contextRef="#ctx0" brushRef="#br0" timeOffset="54503.769">13825 7034 35 0,'0'0'49'0,"0"0"-13"16,0 0 20-16,0 0-6 0,0 0-4 15,0 0-16-15,-38 141 2 16,33-126-16-16,2-6-4 16,1-5-12-16,2-4-8 15,0 0-26-15,3 0-24 16,7-3-68-16,1-7-3 15</inkml:trace>
  <inkml:trace contextRef="#ctx0" brushRef="#br0" timeOffset="54683.288">14220 7010 33 0,'0'0'37'0,"0"0"-19"16,0 0 6-16,0 0-8 15,0 0-4-15,0 0-12 16,54 0 0-16,-54 4 0 16,-3 9-2-16,-15 3-8 15,6-9-79-15</inkml:trace>
  <inkml:trace contextRef="#ctx0" brushRef="#br0" timeOffset="54850.839">14220 7010 9 0,'-51'94'6'15,"51"-94"16"-15,0 0 11 16,0 0-13-16,0 0-4 16,0 0-8-16,54 5-4 0,-45-5-2 15,-4 0-2 1,-4 0 0-16,-1 3 0 0,0 5-22 16,0-2-4-16</inkml:trace>
  <inkml:trace contextRef="#ctx0" brushRef="#br0" timeOffset="55018.394">14113 7206 84 0,'0'0'42'0,"0"0"0"16,0 0-30-16,0 0-12 15,0 0 4-15,0 0 4 16,52 14-2-16,-28-14 4 16,2 0-6-16,-3 0 2 15,2 0-2 1,-4 0-2-16,-1-1 0 0,-2-5-2 0,-17 2-10 15,-1-2-128-15</inkml:trace>
  <inkml:trace contextRef="#ctx0" brushRef="#br0" timeOffset="55293.177">14510 6921 78 0,'0'0'18'0,"0"0"24"0,0 0 6 15,0 0-4-15,0 0 6 16,0 0-18-16,110 83-12 16,-98-54-4-16,-3-1 30 15,-7 0-36-15,-2 0 2 16,0 5-6-16,-17-1 4 15,-10 5-4-15,-4 0-6 16,-7 1-10-16,19-28-98 16,2-3-128-16</inkml:trace>
  <inkml:trace contextRef="#ctx0" brushRef="#br0" timeOffset="57111.964">10762 8154 192 0,'0'0'30'0,"0"0"-4"15,0 0 42-15,0 0-34 16,0 0 16-16,0 0 6 0,0 0-26 16,-84 84 0-1,66-60-14-15,-1 0-10 0,1 3-2 16,-1-1 2-16,2 1 6 15,-1-1-8-15,3-5 6 16,2-6-8-16,4-5 10 16,4-4 18-16,2-3-18 15,3-3-6-15,0 0-6 16,0 0-12-16,2 0-20 16,15-8 22-16,5-10 10 15,6-3 0-15,2-4-4 16,1-4 2-16,2 0-2 15,3-3-2-15,0 0 4 16,-2 5-8-16,-4 5 2 16,-8 9 4-16,-7 6-4 0,-7 4 2 15,-7 3 2-15,-1 0 4 16,0 0-2 0,0 0 6-16,-3 6 12 0,-13 13 2 15,-4 1-2-15,-2 4-6 16,-2 2-2-16,2-2 0 15,4-3-6-15,2-4-2 16,7-4 10-16,2-8-10 16,6-2 0-16,1-3-22 15,0 0 8-15,0-1-24 16,15-19 26-16,7-3-2 16,1-2-6-16,-2 4 4 0,-3 7 4 15,-6 5 4 1,-5 8 4-16,-6 1-4 0,-1 0 0 15,0 5-34-15,0 11 42 16,-14 7 4-16,-2 1 0 16,-3-2 2-16,-2 4-2 15,3-5 0-15,2-3 4 16,7-5 2-16,3-8-2 16,4-3-8-16,2-2-12 15,0 0 6-15,14-21 4 16,10-9 2-16,4-4 0 15,2 5-6-15,-5 5-4 16,-7 9 2-16,-6 8 0 0,-9 7 2 16,-3 0 2-1,0 5-10-15,0 13 14 0,-10 3 4 16,-1 0 10-16,1-3 4 16,0-3-14-16,8-8-4 15,2-7-18-15,0 0-148 16</inkml:trace>
  <inkml:trace contextRef="#ctx0" brushRef="#br0" timeOffset="65062.87">4418 12061 450 0,'-37'4'48'15,"22"-1"22"1,-1 1 82-16,5 2-6 0,2 1 158 16,3-2 80-16,5 2 2 15,1 8-279-15,0 10-107 16,4 3 0-16,11 1 0 16,6-6 0-16,0-7 0 15,3-8 0-15,1-6 0 16,2-2-71-16,-2-9-17 15,-4-16 36-15,-3-2-2 16,-7-1-6-16,-8 4-34 16,-3 2 12-16,0 3 40 0,-22 1 34 15,-4 2 8-15,-1 6 24 16,0 4-24-16,6 5 26 16,3 1-10-16,3 0-16 15,5 0-8-15,4 0-74 16,3 1-2-16,3 2 22 15,0 3-36-15,18 1-268 16,13 0 234-16,12-3-40 16,5-4 46-16,-27 0-24 15,0 0-22-15</inkml:trace>
  <inkml:trace contextRef="#ctx0" brushRef="#br0" timeOffset="65430.889">5049 11919 76 0,'0'0'114'0,"0"0"22"16,0 0-56-16,0 0-6 15,0 0 10-15,0 0 2 16,-7 38-32-16,7-29-54 16,0 1-2-16,0 0-16 15,10-2 12-15,9-2 6 16,1-3 0-16,5-3-2 15,2 0 2-15,0-12 6 16,-2-7-6-16,-5-4 6 0,-1-1-4 16,-10 3-2-1,-4 1 2-15,-5 3 2 0,0 1 10 16,-15 4-8-16,-6 1 4 16,0 4 8-16,-3 3 4 15,0 4 18-15,-1 0 36 16,1 0-14-16,3 0-18 15,2 2-18 1,5 4-26-16,2-1-6 0,6 2-30 16,5 5-156-16,1-8-102 15,0 3 8-15</inkml:trace>
  <inkml:trace contextRef="#ctx0" brushRef="#br0" timeOffset="71586.542">9036 8163 258 0,'-3'0'4'0,"1"0"26"15,2 0-8-15,0 0 2 16,0 0 4-16,0 0-20 15,0 0-4-15,0 0-4 16,0 0 8-16,0 0 2 16,0 4 6-16,0 3 18 0,0 5-22 15,0 2 2 1,0 6 4-16,0 2-10 0,0 3-4 16,0 0 2-16,0-4-4 15,0-5-2-15,0-4-8 16,0-5 8-1,3-2-8-15,4-3 4 0,4-2 2 16,3 0 2-16,2-2 4 16,2-12 0-16,1-3-4 15,0 1 0-15,-5 0 2 16,-2 3-2-16,-8 2 2 16,-4 2 0-1,0-2 2-15,0 1 4 0,-4 0-6 16,-14 1 6-16,3 2-4 15,-3 1 0-15,-1 3-2 0,4 2 10 16,-1 1-6-16,2 0-2 16,2 0 10-16,3 0 2 15,2 0-8-15,1 0-8 16,1 8-16-16,-2 4 8 16,2 1 8-16,-1 3 8 15,2 1-8-15,1 0 0 16,1-1 0-16,2 0 0 15,0-2-14-15,3-1-4 16,11-2-6-16,2-5 0 16,-1-4-2-16,0-2 10 15,-1 0 2-15,-1-3 4 0,-1-13 2 16,-3-2 2 0,0 0 2-16,-5 1 4 0,-4 1-2 15,0 3 2-15,0 3 0 16,0 2 4-16,-10 4 0 15,1-1-2-15,-3 1 0 16,-3 1 10-16,3 3-2 16,0 0 2-16,2 0 6 15,4 0-12-15,1 0-6 16,4 0-6-16,1 6-10 16,0 0 14-16,0 2 2 15,10-2-8-15,4-2 6 16,4-4 0-16,-2 0 2 0,-3 0 0 15,-2 0 0 1,1 0 0-16,-8 0-2 0,-4-3 0 16,0 2 2-1,0-2 8-15,0 0-6 0,-16 2 2 16,1 1-4-16,-4 0 0 16,0 0 0-16,3 0 2 15,4 0-4-15,2-2 2 16,8 1-4-16,2-1-10 15,0 0-18-15,0-3 6 16,9 1 20-16,3 0 4 16,4 4 0-16,1 0 0 15,-1 0 2-15,-1 0 0 16,-4 0 0-16,-4 0 0 16,-4 0-2-16,-3 0-4 0,0 0-6 15,0 1 12 1,0 4 18-16,-13-1-6 0,1-1-10 15,0-2 6-15,0-1-8 16,1 0 6-16,5 0-2 16,3 0-4-16,3-11-6 15,0-2 0-15,0 2-2 16,11 3 2-16,3 0 2 16,0 6 2-16,-2 2 0 15,0 0 0-15,-4 0 2 16,-2 0-2-16,-6 0-8 15,0 7-18-15,0 3 28 0,0 1 14 16,-12-1 6 0,-5-2 4-16,2-2-12 0,1-2 0 15,1-4-12-15,3 0 12 16,4 0-4-16,5-10-8 16,1-4-8-16,0 2-8 15,9-1 4-15,9 6 4 16,-1 4 2-16,0 3 6 15,1 0-4-15,-5 0 4 16,0 0 0-16,-5 7-4 16,-5 3-2-16,-3 0 2 15,0 2 2-15,0-2 4 16,-8-3 42-16,-6-1-16 16,0-5-20-16,1-1 0 15,1 0 2-15,3 0 6 0,3-7-16 16,5-7-6-16,1-3-14 15,0 2 4-15,4 3-4 16,6 7 6-16,1 3 8 16,-1 2 0-16,-1 0 2 15,-3 0-10-15,-3 10-2 16,-1 0 8-16,-2 0 6 16,0 1 2-16,-3-2 32 15,-12 0-14-15,-2-3 10 16,2-3-20-16,-2-2-4 15,3-1 6-15,1 0 8 16,4 0-12-16,4 0-6 0,4 0 0 16,1 0-2-16,0-1-4 15,0-6-2-15,4 0 2 16,8 0-2-16,0 3-6 16,0 2 6-16,-3 2-6 15,0 0 8-15,-2 0-2 16,-4 11-4-16,-1 3 0 15,-2 2 12-15,0-5 6 16,0-1 2-16,-3-2-6 16,-3-7 8-16,-3-1 6 0,2 0-12 15,-1 0 16 1,2-7-16-16,3-7-4 0,1-5-4 16,2 1 0-1,0 3-2-15,5 3 0 0,6 5-2 31,-1 3 2-31,0 4 2 0,-4 0 0 0,0 0 4 16,-3 0-8-16,-1 0 2 16,-2 4-10-16,0 3 16 15,0 0 12-15,0 0 2 16,-6 2 8-16,-5-5-10 16,1 0 0-16,0-1-12 15,2-3 0-15,2 0 0 16,2 0 10-16,2 0-10 15,2-2-2-15,0-6-4 16,0 1-4-16,0 2 2 0,10 2 2 16,-2 3 0-16,0 0-2 15,-2 0 6-15,1 0-4 16,-4 8-2-16,-2 3 4 16,-1 0 2-16,0-2 2 15,0-3 16-15,0-2-8 16,-4-1 16-16,-6-3-4 15,1 1-18-15,-2-1 4 16,1 0-4-16,2 0 10 16,4 0-12-16,1-4 0 15,3-6-12 1,0 0-6-16,0 0 10 0,10 3-4 16,5 2-2-16,-1 2 6 0,-1 3 0 15,-3 0 4-15,-1 0 2 16,-4 0-4-16,1 0 2 15,-5 1-4-15,-1 6-14 16,0-1 22-16,0 2 18 16,-10-2-10-16,-1-2 4 15,-2-1-6-15,3-3-4 16,-1 0 2-16,1 0 8 16,4 0-4-16,3 0-8 15,3-7-2-15,0-2-4 16,0 1 2-16,7 0-2 15,8 2 4-15,-1 2-4 16,0 3 4-16,-2 1 0 0,-1 0 0 16,-4 0 2-16,-2 0-4 15,-5 7-6-15,0 0 0 16,0 2 10-16,0 1 4 16,-6-2 28-16,-8 0-12 15,1-4-12-15,-2-1 4 16,3-2-8-16,0-1 0 15,0 0 2-15,5 0 10 16,1 0-14-16,4 0-2 16,2-6-4-16,0-4-10 0,2 3 8 15,10 0 4 1,2 3-6-16,0 1 6 0,-3 2-2 16,-1 1 2-16,-3 0 2 15,-1 0-2-15,-3 3-6 16,-3 5-4-16,0 2 6 15,0 0 6-15,0-3 36 16,-9 2-16-16,-1-5-2 16,-2-1 2-16,0-2 2 15,3-1-14-15,0 2 4 16,3-2 6-16,2 0-8 16,1 0-6-16,1 0-2 15,1 0-2-15,1 0 2 16,0 0-2-16,0 0 0 15,0 0 0-15,0 0 0 0,0 0 0 16,0 0 2-16,0 0 0 16,0 0-2-16,0 0 2 15,0 0-2-15,0 0 4 16,0 0-2-16,0 0 2 16,0 0 4-16,0 0 4 15,0 1 16-15,0-1 8 16,0 0 2-16,0 2-4 15,0-2-14-15,0 0-8 16,0 0-2-16,0 0-10 16,0 0 0-16,-2 0 4 15,2 0 0-15,0 0 2 0,0 0 4 16,0 0 18-16,0 0 18 16,0 0 10-16,0 0 10 15,0 0 4-15,0 0-12 16,0 0-16-16,0 0-16 15,0 0-6-15,0 0-6 16,0 0-8-16,0 0 8 16,0 0 0-16,0 0-8 15,0 0 16-15,0 0-22 16,0 0-6-16,0 0-50 16,0 0-500-16</inkml:trace>
  <inkml:trace contextRef="#ctx0" brushRef="#br0" timeOffset="78313.74">10808 8210 47 0,'-13'-3'173'0,"7"2"-157"16,3-1 40-16,0 2-10 15,1-1 0-15,2 1-2 16,0 0-26-16,0 0-10 16,0 0-4-16,0 0 2 15,0 0 6-15,0 0 4 16,0 0 12-16,-1 0 12 15,1 0 14-15,-3 0 10 16,-3 0-16-16,-3 3-40 16,-2 8 4-16,-2 3-12 0,-2 2 0 15,-2 3 0-15,1 0 16 16,1-1-12 0,-1-3 6-16,1-1-10 0,2 0 10 15,2-4-10-15,1-3 0 16,5-2 10-16,4-5-8 15,1 1-2-15,0-1-2 16,0 0 2-16,0 0 0 16,0 0-14-16,0 0-6 15,6-17 12-15,13-4 8 16,5-6 0-16,1 2 0 16,-2 3-14-16,-1 4 8 15,-1 3 2-15,-5 2-6 16,1 2 6-16,-4 4-6 0,-4 1 2 15,-5 5 2-15,-2 1 2 16,-2 0 4-16,0 0 0 16,0 0 0-16,0 0 0 15,0 8-10-15,-13 12 10 16,-5 5 12-16,-3 5-10 16,-1 2 8-16,2-4-10 15,1-1 4-15,5-8 0 16,4-6-4-16,8-6 0 15,2-6 0-15,0-1-40 16,0 0 20-16,0 0 4 16,0 0 8-16,14-8 8 0,2-12 2 15,2-3-2-15,0-1-2 16,-2 6 2-16,-4 5 2 16,-3 5-2-16,-4 3 0 15,-4 3-2-15,1 2 4 16,-2 0-2-16,0 0 0 15,0 0 4-15,0 0 0 16,0 0 0-16,0 0 4 16,0 2 10-16,-6 8 40 15,-9 3-50-15,1 0 6 16,0-5-6-16,5-1 0 16,2-4 0-16,6-3-6 15,1 0-4-15,0 0-8 16,0 0-20-16,1-11-10 0,13-3 22 15,1 0 4-15,-3 4-6 16,-5 7 0-16,-1 0 4 16,-3 3 6-16,0 0 4 15,-1 0 0-15,-2 0 4 16,0 1-8-16,0 9 10 16,0 2 4-16,0-1 0 15,-6-1 58-15,-5-4-28 16,5 0 14-16,2-5 8 15,-1-1-26-15,2 0-8 16,-1 0-8-16,0 0-6 16,-1-5-8-16,1-6-14 0,1-2 2 15,-2 3 2 1,5 3 10-16,-2 5 2 16,1 0 6-16,1 2-8 0,0 0-4 15,0 0-2-15,0 0-12 16,0 0-18-16,-2 9 10 15,1 5 26-15,-2 5 0 16,-4 1-8-16,-1 3-100 16,4-15-44-16,-1 1-66 15</inkml:trace>
  <inkml:trace contextRef="#ctx0" brushRef="#br0" timeOffset="80842.403">17168 16315 63 0,'0'0'239'0,"0"0"-193"16,0 0-10-16,0 0 32 0,0 0 22 15,0 0-10 1,0 0-44-16,-10-18-28 0,10 18 4 15,0 0 6-15,0 0 2 16,0 0-2-16,0 0 10 16,0 0-4-16,0 0 6 15,0 0-10-15,0 0-2 16,0 0 2 0,0 0-2-16,0 0 2 0,0 0 8 15,0 0-10-15,0 0 12 16,0 0 0-16,0 0 2 15,0 0 2-15,0 0-16 16,0 0-6-16,0 0-12 16,0 0 0-16,4 0 6 0,8 0 6 15,-1 0-6 1,1 7 12-16,-1-2-12 0,0 4 8 16,0-1-2-16,0-1-12 15,-2 0 14-15,2-1 0 16,-1-2-14-16,-1-2 0 15,2-2 0-15,0 0 0 16,6 0 0-16,4 0-8 16,6-12 8-16,4-6 14 15,6 0-2-15,4 0 2 16,-3-1-14-16,1 6 0 16,-9 2 0-16,-3 2-14 15,-4 5 8-15,-4 4 6 0,-2 0-6 16,-3 0 6-16,1 0 0 15,-3 3 0-15,-2 7 0 16,2 1 0-16,-3-1 6 16,0-3 0-16,1 1 2 15,-2-4-8-15,1 0 6 16,-1-1-6-16,3-2 0 16,3-1-6-16,4 0 6 15,5 0 0-15,2 0 0 16,3 0 6-16,2-8-6 15,0-1 0-15,-2 4 0 16,-1-1 8-16,-5 2-8 16,-2 1 0-16,-4 1 0 15,-4 2 0-15,0 0-8 0,-2 0 8 16,-1 0-6-16,1 0 12 16,1 7-6-16,0 3 0 15,2-4 0-15,-4 1 14 16,0-3-14-16,1-1 0 15,-1 0-6-15,-1-3 12 16,3 0 2-16,1 0-8 16,2 0 14-16,2 0-14 15,3 0 0-15,3-8 0 16,3-4 0-16,-1 2 8 16,0 2-16-16,-3 2 8 15,-2 3-6-15,-1 0-2 16,-5 2 8-16,-4 1-8 0,0 0 8 15,-3 0 0-15,0 0-14 16,0 3 14-16,-1 4 0 16,-1 1 0-16,3 1 0 15,-2-2 0-15,1 0 0 16,-1-3 0-16,1 1 0 16,1-1 0-16,0-1 0 15,1-2 0-15,2-1 8 16,4 0-8-16,2 0 0 15,5-4 0-15,0-7 6 16,4 1-6-16,-1 0 0 16,0 4 0-16,1 2-14 15,-4 4 14 1,-4 0-6-16,-1 0-14 0,-1 0 20 0,-3 1-6 16,0 8 6-16,0 2 6 15,-2-1-6-15,-2-2 0 16,-1-1 0-16,-2 0 0 15,2-3 12-15,-3 1-4 16,4-1-8-16,1-1 0 16,6-3 0-16,1 0 0 15,10 0 0-15,0-12 6 16,7-4-12-16,0 0 6 16,-2 4-14-16,1 3 8 15,-2 5-14-15,-2 2 14 0,0 2-8 16,-2 0 14-16,-4 0-6 15,1 10 12-15,-1 6 0 16,0-1 2-16,1-1-8 16,-1 0 20-16,-4-5-20 15,-6-2 6-15,-2-1-6 16,-1-4 0-16,-3 3 0 16,-1-4 0-16,-2-1 6 15,1 2-6 1,-1-2 0-16,3 0 0 0,-2 0 6 15,2 0 2-15,1 0-8 16,0 0 0-16,-1 0 14 16,0 0-22-16,-2 0 8 15,1 0-6-15,-1 0-2 0,2 0-24 16,3 0-172-16,-6-6-216 16,0-3-62-16</inkml:trace>
  <inkml:trace contextRef="#ctx0" brushRef="#br0" timeOffset="83128.214">19496 14162 144 0,'0'0'110'16,"0"0"-86"-16,0 0 32 16,0 0 28-16,0 0 14 15,0 0 36-15,0 0-82 16,-42 73-28-16,13-35 36 0,0 1-10 15,-3-1 26-15,7-6 20 16,4-10-64-16,9-6-10 16,6-8-22-16,4-5-16 15,2-3-28-15,0 0-134 16,0 0-6-16,5 0 68 16,12-5 70-16,0-4-20 15,-1 2-4-15,-3 7 30 16,-6 0 26-16,-2 0 8 15,-1 17 4-15,-2 10 2 16,-1 6 2-16,-1 9-2 16,0 4 6-16,0-1 10 15,0-5 32-15,0-11 2 0,2-11-22 16,0-10-12-16,0-5-16 16,-2-3 0-16,2 0 4 15,2-3-8-15,1-20-56 16,-2 6-74-1</inkml:trace>
  <inkml:trace contextRef="#ctx0" brushRef="#br0" timeOffset="83395.512">19530 14365 21 0,'0'0'55'16,"0"0"7"-16,0 0 8 0,0 0-10 15,0 0-18 1,0 0-22-16,164-33-4 0,-154 33 0 16,-5 0-10-1,-4 0-2-15,-1-4 0 0,0-3 4 16,0-4 2-16,0-6-10 16,-4-1-14-16,-11-4-64 15,2-2-2-15,-4-3 4 16,1-8 10-16,0-7 17 15,2-3 21-15</inkml:trace>
  <inkml:trace contextRef="#ctx0" brushRef="#br0" timeOffset="83731.124">19587 13967 23 0,'0'0'59'0,"0"0"-3"0,0 0-22 16,0 0-4-16,0 0 0 16,0 0-4-16,0-2-2 15,0 2-4-15,0 0 2 16,0 0 8-16,0 6-4 15,1 7-2-15,5 5-2 16,0 7 4-16,-2 8 4 16,1 5 0-16,-1 6 2 15,-1 1 0-15,0 6 10 16,2 8-2-16,-2 12-8 16,0 8 16-16,0 3 68 0,0-8 54 15,-2-7-56 1,1-14-44-16,-1-12-44 0,2-10 24 15,0-12-42 1,-1-8 6-16,-1-7-14 0,1-4-8 16,-2 0 8-1,0 0 0-15,0-9 0 0,0-17-166 16,0-15-124-16,0-8 84 16,-6-8 34-16,3 32-34 15</inkml:trace>
  <inkml:trace contextRef="#ctx0" brushRef="#br0" timeOffset="83934.591">19597 14364 184 0,'0'0'22'0,"0"0"6"16,0 0 30-16,0 0-6 15,0 0 2-15,0 0-14 16,-89 129-12-16,78-119-8 15,4-3-6-15,1-2-14 16,1-4 0-16,5-1-44 16,0 0-86-16,0 0-50 15,0 0 47-15</inkml:trace>
  <inkml:trace contextRef="#ctx0" brushRef="#br0" timeOffset="84107.115">19660 14441 5 0,'0'0'30'15,"0"0"15"-15,0 0-5 0,0 0-16 16,0 0-18-16,0 0-6 16,58 3 0-1,-58 1-2-15,-3 2-72 0</inkml:trace>
  <inkml:trace contextRef="#ctx0" brushRef="#br0" timeOffset="84289.658">19660 14441 55 0,'-79'89'11'0,"79"-89"7"16,0 0 16-16,0 0 0 15,0 0 0-15,0 0-14 0,128 6-8 16,-98-16-6-16,-3 0 0 16,-2 0-4-16,-4-3-2 15,-18 9-6-15,0-2-161 31</inkml:trace>
  <inkml:trace contextRef="#ctx0" brushRef="#br0" timeOffset="84528.053">20122 14098 186 0,'0'0'34'0,"0"0"4"15,0 0 42-15,0 0 2 16,0 0 2-16,0 0-72 16,-64 57-6-16,27-30-6 15,2-4 2-15,6-4 0 16,6-4-2-16,10-3-24 16,7-4-22-16,6-4-36 15,0-2-30-15,0-2 22 16,3 0-82-16</inkml:trace>
  <inkml:trace contextRef="#ctx0" brushRef="#br0" timeOffset="84683.639">20073 14242 55 0,'0'0'53'0,"0"0"-1"16,0 0 24-16,0 0-18 15,0 0-12-15,0 0-30 16,-106 108 0-16,94-99 0 15,5-3-16-15,7-3-4 16,0-2-24-16,0-1-10 16,19 0-14-16,7-3-62 15,2-9-7-15</inkml:trace>
  <inkml:trace contextRef="#ctx0" brushRef="#br0" timeOffset="84929.979">20073 14242 23 0,'11'90'91'16,"-11"-90"-45"-16,0 0-4 0,0 0-8 15,0 0-12-15,0 0 2 16,-127 102 4-16,110-88-12 16,7-4 8-16,4-2-8 15,6-2-16-15,0-2-10 16,0-1 10-16,9 0 0 16,10-3 2-16,3 0 2 15,3 0 0-15,0 0-4 16,-3 0 4-16,-1-2-4 15,-6-2 2-15,-4-2 0 16,0 2-2-16,-3-1 0 16,-4-4-6-16,-4 5-90 0,0-1-102 15</inkml:trace>
  <inkml:trace contextRef="#ctx0" brushRef="#br0" timeOffset="85100.523">20084 14332 96 0,'98'51'26'16,"-98"-51"-16"-16,0 0 10 15,0 0-4-15,0 0-2 16,0 0-12-16,5 75-2 16,-5-74-14-16,0 1-156 0</inkml:trace>
  <inkml:trace contextRef="#ctx0" brushRef="#br0" timeOffset="85580.775">20079 14593 118 0,'0'0'32'0,"0"0"16"0,0 0 2 0,0 0 4 16,0 0-8-16,0 0-26 15,8 151-14-15,-8-142 2 16,1-5-4-16,1-4-2 16,-2 0 4-16,0 0 6 0,0 0 6 15,0 0-6-15,-8-11-12 16,-7-5-14-16,-7 1-54 16,-2 1-14-16,0 2 32 15,1 5 32-15,3 3 16 16,2 3-2-16,4-1 8 15,5 2-2-15,2-1 4 16,4 1-2-16,3-4-4 16,0-1-4-16,0 0 0 15,10-1 4-15,8 2 0 16,6-1-2-16,4 3 2 0,4-2 2 16,-2 1-2-1,-1 1 2-15,-2 1 0 16,-3 1 4-16,-1 0 4 0,-3 0 0 15,-1 0-2-15,-6 0-4 16,-6 0 0-16,-2 1-2 16,-4 5-2-16,-1 2 2 15,0 4-2-15,-3-7-14 16,-6 0-94-16</inkml:trace>
  <inkml:trace contextRef="#ctx0" brushRef="#br0" timeOffset="86247.881">19451 14991 100 0,'0'0'42'0,"0"0"-32"0,0 0 24 16,0 0 0-1,0 0-6-15,0 0-14 0,0 0-6 16,-4 2-2-16,4-2 4 16,0 0 0-1,0 0 6-15,1 0 0 0,9 0-6 16,1-2 2-16,5-3-2 16,2-1 0-16,6-1-2 15,3 0 0-15,3 2 6 16,2 0-2-16,4 2-4 15,2 2 4-15,5 0-8 16,2-1 14-16,2-1 4 0,6 0-8 16,6 1-10-16,6 0 4 15,1 1-8 1,-1 1 2-16,-7 0-2 0,-7 0-2 16,-7 0 0-16,-8 5-2 15,-9 3 4-15,-6-1 0 16,-6-3 0-16,-6-3 0 15,-3 1 2-15,-5-2 0 16,-1 0 0-16,0 1 6 16,2-1 22-16,-2 0 30 15,0 0 6-15,2 0-12 16,-2 0-18-16,2 0-16 0,-2 0-16 16,2 0-4-1,-2 0-14-15,0 0-80 16,0 0-136-16,0 0-92 0</inkml:trace>
  <inkml:trace contextRef="#ctx0" brushRef="#br0" timeOffset="86394.495">20410 15073 530 0,'0'0'116'0,"0"0"-116"16,0 0-74-16,0 0-252 15</inkml:trace>
  <inkml:trace contextRef="#ctx0" brushRef="#br0" timeOffset="92030.023">10481 8339 35 0,'0'0'37'15,"-1"-1"11"-15,1-1-22 16,-2 2-10-16,2-1 6 16,0 1-4-16,0 0-4 15,0 0-2-15,0 0 0 16,0 0 2-16,0 0 4 15,0 0 6-15,0-2 8 0,0 1-10 16,0 1-8 0,0-1 0-16,0 1-8 15,0 0 0-15,0 0-2 0,0 0-4 16,0 0 6-16,0 0-4 16,0 0 0-16,0 0 2 15,0 0-4-15,0 0 2 16,0 0-2-16,0-2-6 15,0-5 6-15,2-1 4 16,11-2-4-16,2-1 2 16,4 0-2-16,1-4 2 15,4 4 2-15,-2-2-2 0,2-1-2 16,-1 3 2-16,-3-1-2 16,1 2 0-16,-4 2 0 15,-4 0 6-15,-1 4-6 16,-4 1-2-1,-1 0 2-15,-6 3-4 0,-1 0 4 16,0 0 0-16,0 0 6 16,0 0 6-16,0 0 0 15,0 0 0-15,0 0 2 16,-3 0-14-16,-8 0-4 16,0 0-2-16,-4 0-30 15,-1 8-6-15,-2 7-12 16,-2 0-2-16,-4 2 6 15,1 0 14-15,-3 0 18 16,4 0 2-16,-1-3 14 0,3-1 2 16,3-5 4-16,1-1 0 15,5-1 4-15,1-2 0 16,4-1 14-16,3-1 2 16,2-2 0-16,1 0 2 15,0 0-6-15,0 0-6 16,0 0-8-16,0 0-6 15,0 0-8-15,0 0 0 16,1 0 8-16,14-1 6 16,3-7 6-16,4-3 2 15,5 1 6-15,3-3 4 16,1-1-8-16,2 1 0 0,-3 2-12 16,0-1 0-16,-4 3-2 15,-1 0-2-15,0 1 2 16,-3 0-2-16,-1-1 4 15,-7 3-2-15,-5 3-2 32,-2 3 0-32,-6 0 2 0,-1 0-2 0,0-1 4 15,0 1-2-15,0 0 8 16,0 0 12-16,0 0 6 16,0 0-6-16,0 0-4 15,0-1-10-15,0 1 4 16,0 0-10-16,0 0 6 15,0 0-8-15,-8 0-68 0,-6 8-60 16,8-2-40 0</inkml:trace>
  <inkml:trace contextRef="#ctx0" brushRef="#br0" timeOffset="92452.126">10521 8478 21 0,'0'0'30'16,"0"0"25"-16,0 0 7 0,0 0-4 15,0 0-18-15,0 0-10 16,0 0 8-16,3-10-6 15,7 0-8-15,2 0-6 16,5-4 0-16,6 1 6 16,1-2-10-16,3-2-2 15,-1 1-2-15,0 1-8 16,-1 2 2-16,2 4-4 16,-4 1 0-16,-1 2 0 15,-3 4 0-15,-4 0 4 16,-3 1-2-16,-6-1-2 15,-5 2 0-15,1 0 2 16,-2 0 4-16,0 0 4 0,0 0-10 16,-11 0-108-16,1 0-76 15</inkml:trace>
  <inkml:trace contextRef="#ctx0" brushRef="#br0" timeOffset="92704.048">10683 8434 41 0,'0'0'55'0,"0"0"15"16,0 0-30-16,0 0 2 0,0 0-8 16,0 0-14-16,136-33-8 15,-117 27-2-15,-2 0 0 16,-1-1 2-16,-7 3-10 15,-2-1-2-15,-3 4 2 16,-4 1 0-16,2 0-2 16,-2 0 4-16,0 0 2 15,0 0 0-15,0-1-6 16,0 1-48-16,0-2-114 16</inkml:trace>
  <inkml:trace contextRef="#ctx0" brushRef="#br0" timeOffset="115599.725">10868 7982 88 0,'0'-1'58'0,"0"-1"-34"15,0 2 14-15,0 0-8 0,0 0 6 16,0 0-14-16,0 0-12 16,0 0 0-16,0 0 6 15,0 0 6-15,0 0 2 16,0 0 2-16,0 0-4 15,0 0 2 1,0 0-8-16,0 0-4 0,0 0-4 16,0 0-8-16,0 0 0 15,0 0 0-15,0 9 16 16,0 6 2-16,0 4-4 16,0 5-6-16,0 2 0 15,-9 6-2-15,-6-1-4 0,0-3 2 16,-1-3-2-16,3-3 0 15,2-4 0-15,3-3 0 16,5-6-2-16,2-4 4 16,1-3-4-16,0-2-2 15,0 0-4-15,0 0-4 16,0 0 4-16,0 0-8 16,0 0 12-16,0 0 0 15,0-13 2-15,9-5 8 16,4-3-8-16,-1 0 0 15,0-5 0-15,3 1-10 16,-3-2 2-16,0 1-6 16,-2 5 4-16,-4 6 6 0,-1 7 2 15,-4 3 2-15,-1 3-2 16,0 2 4-16,0 0-2 16,0 0 0-16,0 0 0 15,0 0 2-15,0 0-2 16,0 0 2-1,0 0 2-15,0 0 2 0,0 0-2 16,0 0 6-16,0 9-10 16,0 14 30-16,-1 5-18 15,-7 3 0-15,-1-2-8 16,-1 0 0-16,2-3 4 16,2-6-6-16,2-1-2 15,1-5 0-15,1-4 0 0,1 0 0 16,1-4 0-16,0-4-4 15,0 1 2-15,0-3 0 16,0 0-6-16,0 0 8 16,0 0 0-16,0 0 0 15,0 0 2-15,0 0 6 16,0 0 6-16,-2 0 2 16,2 0-4-16,0 0 4 15,0 0-10-15,0 0 2 16,0 0 2-16,0 0-10 15,0 0 4-15,0 0 4 16,0 0-4-16,0 0 2 0,0 0-4 16,0 0 2-1,0 0-2-15,0 0-2 0,0 0-2 16,0 0-18-16,0 0-100 16,0-3-40-16,0-2-40 15</inkml:trace>
  <inkml:trace contextRef="#ctx0" brushRef="#br0" timeOffset="116941.794">11651 7836 204 0,'0'0'32'0,"0"0"-4"16,0 0 16-16,0 0-2 16,0 0 16-16,0 0-24 0,0 0-20 15,12-3-6-15,-12 3 4 16,0 0 4-16,0 0 0 16,0 0 4-16,0 0 2 15,0 0 12-15,0 0 10 16,1 7-4-16,-1 10 24 15,0 8 14-15,0 8-6 16,0 2-10-16,0 3-28 16,0-3-10-16,0-2-2 15,0-2-16-15,0-4 4 16,0-2-4-16,0-4-2 16,0-4-4-16,0-6 6 15,0-3-6-15,0-6 0 0,0-2 0 16,0 0 0-16,0 0-10 15,0 0-22-15,0 0-42 16,-1 0-86-16,-2-1 28 16,-3-10 38-16,0-4-34 15,5 7-32-15,1 1-61 16</inkml:trace>
  <inkml:trace contextRef="#ctx0" brushRef="#br0" timeOffset="117719.356">11560 7967 116 0,'0'0'36'0,"0"0"8"15,0 0-6-15,0 0-4 16,0 0-2-16,0 0-20 16,0 0-6-16,-4 0-4 15,4 0 4-15,0 0-2 16,1 3 0-16,1 6-2 0,-2 4 2 16,0 3-2-1,0-1-2-15,0 0-6 0,0-3-4 16,-5-4 0-16,2-2 4 15,2-2 4-15,1-2 2 16,0-2 0-16,0 0-4 16,0 1-4-16,0 0 6 15,1-1-2-15,5 2 0 16,-1-2 4-16,2 1 2 16,-4 1 0-16,0-1 0 15,0 2 0-15,-2-2 0 16,1 2-2-16,-2 4 2 15,0 1 0 1,0 2 4-16,0 1-6 0,-11-1 2 16,-6 1-2-16,-3-2-2 0,-1 0 0 15,-1-1-2-15,-3 1 0 16,3-2 4-16,0-1 0 16,1 0 0-16,8-2 2 15,1-1 2-15,6-3 4 16,5 1 0-16,-1-1-8 15,2 0 0-15,0 0-12 16,8 0 4-16,12 0 8 16,9-6 0-16,0-6 12 15,4-1 8-15,3-3-2 16,2 4 0-16,2-2 0 16,0 1 8-16,0 2-6 0,2 1-8 15,-5 3-4 1,-2 1-6-16,-6 3 2 0,-3 0-2 15,-7 0 0-15,-2 2 0 16,-7-1 0-16,-5 2 0 16,-2-1-2-16,-2 0 0 15,2 1 0-15,-3-5-2 16,0-2-10-16,0-2-72 16,0 3 4-16,0 1-82 15</inkml:trace>
  <inkml:trace contextRef="#ctx0" brushRef="#br0" timeOffset="118178.149">11761 8091 74 0,'0'0'44'0,"0"0"14"16,0 0 6-16,0 0-10 15,0 0-4-15,0 0 2 16,77 63-2-16,-63-49 0 16,-3-1 0-16,2 0 8 15,-4-1-16-15,-1-3-6 16,-4-2-14-16,-1-3-2 15,0-1-14-15,-3-1-4 16,3-2-4-16,-3 0-4 0,0 0-56 16,0 0-192-1,0-9-4-15</inkml:trace>
  <inkml:trace contextRef="#ctx0" brushRef="#br0" timeOffset="119059.638">11993 7858 258 0,'0'0'94'16,"0"0"-28"-16,0 0 2 16,0 0-16-16,0 0 0 15,0 0-6-15,0 200-28 16,0-163-12-16,0-10 4 0,0-9-10 15,0-7 0-15,1-5-4 16,1-3-4-16,-2-3 0 16,0 0-18-16,0 0-34 15,0-13-96-15,-6-10 104 16,-5-9 24-16,1-6-6 16,-1-3 8-16,2-1 6 15,3 4 6-15,6 5 14 16,0 7-2-16,0 6 2 15,9 2 2-15,9 2-2 0,-3 3 0 16,1 3 0 0,-3 2 4-16,-3 1 6 0,-1 2 6 15,-3 0 2-15,-3 4 8 16,-2 0 2-16,1 1-2 16,-2 0 0-1,0 0 0-15,0 0-4 0,0 0 4 16,3 0-4-16,0 7 2 15,6 9 16-15,-2 7 0 16,2 8-2-16,3 4-6 16,2 5-10-16,-2 2 0 15,1 0-22-15,-3-2 10 16,0-4-6-16,-2-6-2 16,-2-6 4-16,-3-10 0 15,0-4-4-15,-3-7 4 0,0-3-6 16,0 0 8-1,0 0 12-15,0 0-16 0,-6 0-4 16,-13-5-38-16,-5-10-64 16,-2-3 26-16,-3-6 18 15,0 0-4-15,6 1 10 16,3 5 20-16,8 3 8 16,6 2 0-16,3-1-2 15,3 1 8-15,0-1-2 16,0 3 6-16,6 1 2 0,3 3 6 15,0 3 2 1,0 1 0-16,-5 3-2 0,0 0-14 16,-3 0 20-1,-1 0 14-15,0 5 10 0,0 7 4 16,0 0 4-16,0 1-8 16,0-2-6-16,0-2-4 15,2-4-8-15,4-1-4 16,0-4-2-16,4 0-6 15,2 0-4-15,3-12 10 16,1-8 0-16,3-2-34 16,0-1-38-16,1-1-8 15,-15 17-27-15</inkml:trace>
  <inkml:trace contextRef="#ctx0" brushRef="#br0" timeOffset="119556.307">12251 7781 9 0,'0'0'30'15,"0"0"-10"1,0 0-1-16,0 0 3 0,0 0-4 16,0 0-2-16,21-2-8 15,-20 6-4-15,-1 3-4 16,0 3 0-16,0 1 0 16,0 1-6-16,-1-1-2 15,-5-1 4-15,0-3 4 16,4-1 4-16,1-3 10 15,1-2 0-15,0 1-6 0,0-1 6 16,0 0 2-16,7-1 4 16,2 0-8-1,3 0 0-15,0 0-6 0,-2 0 0 16,-1-2-2-16,-1-1 2 16,0 0-4-16,-1 2 0 15,-3 1-2-15,-1 0 0 16,-3 0-42-16,0 0 8 15,0 7 14-15,0 4 2 16,-7 1 16-16,-2 1 2 16,6 0 4-16,1-2 12 15,2 2 8-15,0-2-2 16,0 0 2-16,0-1 6 16,5 0-2-16,7 1-8 15,-2-4-8-15,2 0-10 0,0-1 0 16,-1-2 0-1,0-1 0-15,-3-1-2 0,-2-2-2 16,-2 0-10-16,-1 0-22 16,-1-6-60-16,-2-10 32 15,0 8-43-15</inkml:trace>
  <inkml:trace contextRef="#ctx0" brushRef="#br0" timeOffset="119744.798">12379 7954 3 0,'0'0'38'16,"0"0"5"-16,0 0 3 0,0 0 2 15,0 0 4 1,0 0-6-16,-73 106-12 0,66-95-18 16,-1-2-4-1,2-5-8-15,-3-3-4 0,-1-1-4 16,-1 0-86-16,2-3-18 16,-1-9 23-16,7 3 30 15</inkml:trace>
  <inkml:trace contextRef="#ctx0" brushRef="#br0" timeOffset="119956.232">12188 8019 0 0,'0'0'35'0,"0"0"0"15,0 0 19-15,0 0-4 16,0 0-6-16,0 0 0 16,0 102-8-16,0-92-10 15,1-3-2-15,10-2 6 0,5-1-2 16,4-1-6-16,4-2-6 15,-1-1 0-15,4 0-2 16,-1 0-8-16,-1 0-4 16,1-6 0-1,2-4-2-15,0-3 0 0,1 1-80 16,-22 6 8-16,-2 2-98 16</inkml:trace>
  <inkml:trace contextRef="#ctx0" brushRef="#br0" timeOffset="120156.58">12576 8032 150 0,'0'0'92'0,"0"0"-52"0,0 0 26 15,0 0-6-15,0 0-2 16,0 0-16-16,0 70-22 16,0-55-8-16,0-6-10 15,0 0 2-15,0-4-4 16,0-2-4-16,0-1-16 15,0-2-78-15,0 0-128 16</inkml:trace>
  <inkml:trace contextRef="#ctx0" brushRef="#br0" timeOffset="120459.774">12251 7661 21 0,'0'0'123'16,"0"0"-87"-16,0 0 12 16,0 0-10-16,0 0-8 0,0 0-24 15,-3 3-6-15,3 18 18 16,1-9-18-16,1 5-208 16</inkml:trace>
  <inkml:trace contextRef="#ctx0" brushRef="#br0" timeOffset="126214.008">8774 7219 9 0,'0'0'89'15,"0"0"-63"1,0 0 14-16,0 0-8 0,0 0-4 16,0 0-2-16,0 0-10 15,0-9-2-15,0 9 2 16,0 0-6-16,0 0 2 15,0 0 0-15,0 0 0 16,0 0 6-16,0 0 2 16,0-1 8-16,0 0 4 15,0-4 2-15,0-3-2 16,0-8-6-16,0-7 0 16,0-14 2-16,0-10 6 15,2-10-10-15,3-6-2 16,-2-9-10-16,3-6 0 0,2-9-4 15,3 1-4-15,7 6-4 16,0 15 0-16,1 18 0 16,-7 17 2-16,-3 16 0 15,-3 9 12-15,-5 3 4 16,1 2 20-16,-1 0 14 16,1 0-2-16,-1 0-2 15,-1 0-6-15,0 0-22 16,0 0 0-16,0 0-20 15,0 0-20-15,0 0 14 16,2 0-18-16,2 14 0 16,4 12 24-16,2 11 6 15,4 9 12-15,2 9-8 0,1 12 14 16,2 9-24-16,3 6 0 16,-1 5 10-16,3-4-10 15,-2-8 12-15,-2-12-8 16,-1-16-4-16,-4-10 6 15,0-12-6-15,-4-8 10 16,-3-5-10-16,-3-8 12 16,-2-3-12-16,-2-1 4 15,-1 0 8-15,0 0 10 16,0 0 38-16,-3-4-34 16,-22-13-14-16,-3-6-12 15,-7-3-6-15,-5-4 6 16,-2 0 0-16,2-1-14 15,1 3 14-15,-1 0-6 16,-2 2-24-16,-1 4-72 0,-3 2 12 16,2 4 42-1,3 2 2-15,5 2 16 0,6 1 18 16,6 2 0-16,11 2 8 16,2 3 4-16,8 2 0 15,3 2 0-15,0 0-16 16,0 0-24-16,0 0 6 15,17 0 24-15,8 0 10 16,12 0 0-16,8 0 0 16,3 0 0-16,2-2 0 15,0-10 0-15,1-1-2 16,-1-1 0-16,-2-1 2 0,1 0 0 16,-5 2 0-16,-3 1-2 15,-8 4 2-15,-6 2 0 16,-8 2 0-16,-5 2 0 15,-8 2 0-15,-5 0 0 16,-1 0 0-16,0 0 4 16,0 0 0-16,0 0 4 15,0 0-2-15,0 0-2 16,0 0-4-16,0 0 0 16,0 0 2-16,0 0 6 15,0 0-2-15,0 0 2 16,0 0 22-16,0 0 20 0,-13 12-6 15,-2 12-24-15,-10 10-8 16,-5 10 32-16,-6 9-22 16,-5 4-12-16,-3 3-4 15,-1 5 2-15,2 0 18 16,6-3-10-16,4-7 20 16,7-15 40-16,8-17 0 15,7-10-16-15,6-9 20 16,4-2-12-16,-1-2 26 15,2 0-20-15,0 0-48 16,0 0-10-16,0 0-16 16,0 0-8-16,0 0 8 15,0 0-16-15,0 0-84 0,0-6-624 16,-6 2-47-16</inkml:trace>
  <inkml:trace contextRef="#ctx0" brushRef="#br0" timeOffset="130167.778">3005 9131 190 0,'0'0'98'0,"0"0"-88"0,0 0 24 16,0 0 40 0,0 0-6-16,0 0 10 0,0 0 0 15,-19-25-12-15,8 22-24 16,-5 3 16-16,2 0-8 16,-3 0 20-16,-4 0-46 15,4 0-20-15,-5 7-4 16,3 4-10-16,2 3-32 15,1 0 20-15,5 2 10 16,2-2 4-16,5-4-2 16,2 0 2-16,2 1-8 15,0 3-4-15,0 3-10 16,2 3 20-16,10 0-14 0,0 1-4 16,1 0 0-1,-2 0 2-15,0 0 0 0,-2 0 4 16,-1 2 10-16,-2-2 0 15,-1 2 10-15,-4 0-18 16,-1 0 14-16,0 0-20 16,0-2 6-16,0-3-2 15,0-2 4-15,-9-3 18 16,0-5-12-16,4-5-2 16,-1 0-2-16,4-3-4 15,0 0 6-15,2 0 2 16,0 0 8-16,0 0-2 15,0 0 2-15,0 0 4 16,0 0 0-16,2-2 0 0,2 0 0 16,-1 2-2-1,-2 0 0-15,1 0-6 0,1 0-2 32,-3 14 0-32,3 7 8 0,-3 4 4 0,0 4 10 15,0-1-2-15,0-2 4 16,0-2 0-16,0-1-6 15,0 1-4-15,0 1-2 16,3 1-2-16,6 1 0 16,0 1 0-16,-2-1 0 15,2 0 2-15,-1-4-2 16,-1 0 0-16,2-2 6 16,-3-2-6-16,-1-4 0 0,2-4 0 15,-3-2-2 1,1-4-6-16,-2 0 6 0,3-3-2 15,2 1-8-15,2-3-16 16,-7 0-2-16,0 0-208 16</inkml:trace>
  <inkml:trace contextRef="#ctx0" brushRef="#br0" timeOffset="136569.86">5164 11993 68 0,'0'0'64'16,"0"0"-50"-16,0 0 28 16,0 0-16-16,0 0 22 15,0 0 22-15,0 0-28 16,-16-3-20-16,14 0 10 15,-1-1 2-15,0-2-14 16,0-2-14-16,0-2-6 16,0-4 0-16,3-3 0 15,0 1 0-15,0 2-2 16,0 6 2-16,0 1-2 16,0 3 2-16,0 1-4 15,0 1 0-15,6 1-2 0,0 1 2 16,0 0 2-16,2 0-6 15,0 6 4-15,-3 9-18 16,-5 2 22-16,0 2 6 16,0-2 20-16,-6-2-4 15,-9-5-4-15,0-2 4 16,-1-3 4-16,2-5-12 16,0 0-4-16,0 0 12 15,-1 0-18-15,3-13-4 16,3-2-2-16,6 0-6 15,3 1 2-15,0 1 0 16,0 2 2-16,8 3 2 16,2 3-6-16,1 3 2 0,0 2 2 15,-3 0 0-15,1 0-2 16,-2 0 0-16,-4 7-24 16,-1 2 20-16,-2 4 10 15,0-2 14 1,-3-3 14-16,-10-2-20 0,0-3-8 15,0-3 6-15,4 0 0 16,-1 0 6-16,-2-3-12 16,6-11 0-16,1-3-6 15,5 2 0-15,0 1 2 16,0 4 0-16,6 1-2 16,8 6 2-16,-2 3 2 15,0 0-2-15,4 0 2 0,-4 15-8 16,0 2-12-16,-6 1 4 15,-3 1 16-15,-3 0 2 16,0-3 2-16,-3-4 18 16,-12-3 2-16,0-5 8 15,4-4-16-15,-2 0 20 16,1 0-20-16,-1-7-12 16,5-11-2-16,4-5-6 15,4 2-4-15,0 1 2 16,0 5 2-16,12 5 2 15,3 3-6-15,-2 4 4 16,3 3 0-16,-2 0 0 16,1 1 2-16,-3 13-10 0,-3 3-12 15,0 1 16-15,-8 2 4 16,-1-3 4-16,0-1 4 16,0-3 12-16,-3-5-2 15,-7-4 2-15,2-1-8 16,-1-3 6-16,2 0-4 15,-2 0 2-15,3 0-10 16,0-10-6-16,1-4 4 16,2-3 0-16,3 0 0 15,0 1-6-15,0 4 0 16,6 5 4-16,7 3-6 16,3 4 2-16,-3 0 0 15,-1 0-2-15,2 1-4 0,-5 10-18 16,-1 0 10-16,-6 2 20 15,-2 0 2-15,0 0 10 16,-2-2 2-16,-12-2 0 16,0-4 0-16,-2-3-8 15,2-2 12-15,0 0-8 16,1-3-8-16,0-14 0 16,7-5 0-16,5-4-6 15,1-1 0-15,0 2 2 16,7 3-12-16,6 10 2 0,1 3-8 15,-1 8 6 1,-2 1 6-16,-4 0 0 0,-2 10-22 16,-1 6 32-16,-4 2 0 15,0 0 6-15,0-1 16 16,-10 0 18-16,-2-5 14 16,-3-2-20-16,0-4-10 15,2-5-10-15,2-1-2 16,2 0 6-16,3 0-18 15,-1-4-2-15,7-12-12 16,0-2-40-16,0 0-16 16,9 3-44-16,-2 9-34 15,1 4-17-15</inkml:trace>
  <inkml:trace contextRef="#ctx0" brushRef="#br0" timeOffset="137605.459">4399 12287 21 0,'0'0'14'0,"0"0"0"15,0 0 7-15,0 0-13 16,0 0-2-16,0 0-2 0,0 0 4 16,3-39 0-16,-3 39 10 15,0 0 2-15,0 0-6 16,3 0-6-1,3 0-2-15,0 0 4 0,2 3-4 16,-3 3-4-16,1-1-2 31,0-1 2-31,-3-1 6 0,-1-1-2 0,-2-1 0 16,0-1 8-16,0 0 10 16,0 0 10-16,0 0 2 15,-3-8-26-15,-8-10-10 16,3-4 0-16,0-5 0 15,2 1 0-15,4 2 0 16,2 4-4-16,0 5 2 0,0 7 0 16,0 5 0-16,3 2 0 15,3 1-2-15,1 0 2 16,-2 1-12-16,1 12 14 16,-3 1 2-16,0-1 16 15,-3 0-8-15,0-5 42 16,0-1-26-16,0-3 8 15,0-2-6-15,-6-1-12 16,0-1-16-16,0 0 0 16,-1 0 12-16,1 0-6 15,1 0-4-15,4 0-4 16,1 0-2-16,0-4-16 16,0-4 8-16,7-4-2 0,8 2-6 15,0 3-8-15,-2 3 6 16,-2 4 4-16,-4 0 2 15,-2 0-6-15,-5 4-4 16,0 8 16-16,0-1 10 16,0 0 14-16,-5-1 18 15,-5-2-6-15,-3-4 2 16,-1-1-16-16,5-3-8 16,-1 0 22-16,1 0-16 15,3-12-10-15,3-6-4 16,3-2 0-16,0 3 0 15,0 4 0-15,0 4 2 16,4 7-2-16,4 2 0 16,-1 0 0-16,2 0-2 0,-3 0 2 15,0 0 0-15,3 5 4 16,0 2-8-16,1 2 2 16,-7-8-62-16,3 1-118 15</inkml:trace>
  <inkml:trace contextRef="#ctx0" brushRef="#br0" timeOffset="139658.052">5353 11918 114 0,'0'0'28'15,"0"0"14"-15,0 0-20 16,0 0 0-16,0 0 8 15,0 0-4-15,0 0-2 16,-80 1 0-16,74-1 0 31,0 0 2-31,-2 0-6 0,0 0-10 0,0 0-4 16,1-1-4-16,-1-3-2 16,1 1 2-16,4 0 0 15,0 2-2-15,-2-1 0 0,5 2 0 16,-1 0 0-16,1 0 2 15,0 0-2-15,0 0-2 16,0 0-14-16,0 0-2 16,0 10-8-16,0 8 26 15,0 4 20-15,0-1-18 16,0-4-2-16,-3-3 10 16,-5-6-4-16,1-2 6 15,1-6-4-15,0 0-4 16,0 0-4-16,0 0 0 15,-3-3 16-15,0-12-16 0,0-5 0 16,-1-3-2 0,8-1 2-16,2 3-2 0,0 2-4 15,0 3-6-15,9 5-2 16,2 2-2-16,-1 6 0 16,0 3 2-16,-2 0 0 15,1 0 6-15,-1 9 4 16,0 5-10-16,-3 4 10 15,-5 0 4-15,0-1 2 16,0-1 14-16,0-3-6 16,-6-3 22-16,-6 0-16 15,0-3-2-15,3-3-4 16,-3-3-8-16,2-1-2 0,2 0 2 16,-4 0 4-1,5-7 0-15,2-5-6 0,2-3-4 16,3 4 4-16,0-2-8 15,0 0 4-15,9 2-2 16,5 0-6-16,2 4 0 16,-4 3-4-16,1 4 2 15,0 0 4-15,0 0 0 16,-1 14-2-16,-5 5-2 16,-2 3 14-16,-1-1 2 15,-4-2-2-15,0-4 6 16,0-4 18-16,-7 0-2 0,-2-1 10 15,-3-3-8-15,-1-1-12 16,-3-5-6-16,0-1-6 16,1 0 0-16,0 0 12 15,0 0-8-15,2-12-2 16,1-3-2 0,6 0-4-16,3-3-2 0,3 1-8 15,0-2-8-15,6 2-4 31,11 0-2-31,0 4 14 0,-3 1 2 0,4 5-6 16,-8 4 10-16,0 3 4 16,1 0 0-16,0 3 2 15,-1 14-10-15,-1 1 12 16,-5 0 2-16,-2 1 0 16,-2-3 8-16,0-2 4 0,0-2 12 15,-5 1 4-15,-8 0 2 16,-5-2-20-16,3-1-2 15,0-4-2-15,-4-3-8 16,7-3-2-16,-4 0 2 16,2 0 10-16,0-5-8 15,1-10 2-15,4-5-4 16,5 0-4-16,4-1 2 16,0 0-6-16,0 2-8 15,15 1-2-15,4 3-10 16,1 2 8-16,0 5 8 15,1 3-2-15,-1 5 8 0,-4 0-2 16,-2 0 0-16,-4 6-2 16,-6 7-12-16,-1-1 18 15,-3 4 4-15,0 0 0 16,0 3 20-16,-1-3-2 16,-11-3-2-16,0-4 2 15,0-2-4-15,-1-3-14 16,2-4-2-16,-1 0 2 15,3 0 0-15,-1 0 6 16,2-7-6-16,1-6 0 16,4-3 0-16,3 0-2 15,0-1-6-15,3-1 0 16,15 1-6-16,-2 0-10 16,2 3-2-16,0 4 4 15,-1 7-4-15,0 3 16 0,0 0 6 16,-2 13-6-16,-5 7-8 15,-2 2 16-15,-6 1 2 16,-2-2 4-16,0-2 32 16,0-3 10-16,-13-2 4 15,0-3-14-15,-1-1-8 16,-1-2-16-16,2-6 0 16,-2 0-12-16,3-2 6 15,0 0 4-15,2-3-4 16,-2-14-6-16,7-4-6 0,2-4-12 15,3-4-14-15,0 5-10 16,11 6-18 0,8 7 6-16,-1 7 30 0,-1 4 18 15,-1 0 6-15,-4 0-4 16,-3 14-8-16,0 0-2 16,-5 2 14-16,-2 1 10 15,-2-1 10-15,0-2 24 16,0-2 4-16,0-3-2 15,-11-2 18-15,1-1-10 16,-2-2-14-16,0 0-16 16,0-2-10-16,3-1-10 15,-3-1 12-15,5 0 0 16,-1 0-12-16,4 0 0 16,-1 0-4-16,1 0-4 0,4-4-18 15,0-4-26-15,0 1-14 16,0-3-6-16,0 2 4 15,0-1 2-15,4 2-2 16,1 5-26-16</inkml:trace>
  <inkml:trace contextRef="#ctx0" brushRef="#br0" timeOffset="148165.559">9489 7193 208 0,'0'0'264'0,"0"0"-250"15,0 0 0-15,0 0 6 16,0 0 22-16,0 0 46 15,-109 36 18-15,81-5-38 16,-9 10-26-16,-7 8-30 0,-9 9-4 16,-7 4-2-16,-3 0-2 15,5-2 4-15,9-6 0 16,10-7-8-16,12-10 18 16,9-7-18-16,8-9-4 15,4-10-2-15,3-6-2 16,3-3-18-16,0-2-72 15,0 0-54-15,18 0 46 16,-6-14-44-16,3-3-86 16</inkml:trace>
  <inkml:trace contextRef="#ctx0" brushRef="#br0" timeOffset="148591.744">9485 7196 302 0,'0'0'8'16,"0"0"-2"-16,0 0 24 16,0 0 10-16,0 0 10 15,0 0-2-15,-170 221-4 16,134-174-2-16,2 2 4 15,1-3-4-15,3-3-16 16,6-6 10-16,6-7 30 16,5-9-20-16,5-4-8 0,2-3-16 15,3-4-6-15,2-3 6 16,-1-4-4-16,2-2 22 16,0-1-4-16,0 0-30 15,0 0 20-15,0 0-20 16,0 0-6-16,0 0 0 15,0 0 4-15,0 0-8 16,0 0-2-16,0 0 0 16,0 0 6-16,0 0-16 15,0 2 0-15,0-2-72 16,0 0-164-16,0 0-8 16,0 0-101-16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38:49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17346 5474 3 0,'-21'0'103'0,"9"0"-79"16,1 0 14-16,0 0 2 15,2 0 6-15,1-2 22 0,4 1-12 16,0 1-2 0,0 0 14-16,3-2-6 0,1 2 12 15,-2 0 10-15,2 0 10 16,0 0 0-16,0 0-24 16,0 0-18-16,0 0-10 15,0 0-24-15,0 0 0 16,0 0-12-16,0 0-6 15,0 0-12-15,0 0-12 16,0 0-4-16,0 0 12 16,0 0-20-16,3 0 16 15,18-1 20-15,11-1 4 16,12-2 12-16,12 1-16 0,12 0 0 16,8-1 4-16,12 0-4 15,9 1-4-15,6 2 4 16,3 1-6-16,0 0 2 15,0 4-36-15,-2 12-4 16,5 1 44-16,0-3 0 16,9 0 0-16,0-3 0 15,-3-1-8-15,-8-3-22 16,-10-4-48-16,-13-2-18 16,-14-1 58-16,-17 0 14 15,-17 0 22-15,-12 0-2 16,-13 0 4-16,-7 0 0 15,-1 0 0-15,-3 0 6 0,0 0 10 16,0 0-4-16,0 0 10 16,0 0 2-16,0 0-4 15,0 0 0 1,0 0-14-16,0 0-6 0,0 0-4 16,0 0-4-16,0 0 2 15,0 0 4-15,0 0-2 16,0 0 4-16,0 0 0 15,0 0 6-15,0 0 0 16,0 0-6-16,0 0 0 16,0 0 0-16,0 0 0 0,0 0 0 15,0 0 0 1,0 0-4-16,0 0 2 0,0 0 4 16,0 0-4-16,0 0 2 15,0 0-2-15,0 0-2 16,0 0 4-16,0 0-2 15,0 0-2-15,0 0-28 16,0 0-162-16,0-3-96 16</inkml:trace>
  <inkml:trace contextRef="#ctx0" brushRef="#br0" timeOffset="8980.406">16313 7550 200 0,'3'-5'18'0,"-3"3"2"15,0 2 10-15,0 0 36 16,0 0 56-16,0 0-24 15,0 0-2-15,0 0 10 16,0 0 34-16,0 0 54 16,0 0 14-16,0 0 30 15,0 0 34-15,-7 0-33 16,-14 13-239-16,-13 16 0 16,-16 15 0-16,-8 16 0 15,-7 12 0-15,-1 7 0 16,2 3 0-16,3-2 0 0,2-5 0 15,7-10 0-15,9-10 0 16,7-12 0-16,9-11 0 16,6-10 0-16,9-9 0 15,5-5 0-15,3-3 0 16,2-3 0-16,2 0 0 16,0-2 0-16,0 0 0 15,0 0 0-15,0 0 0 16,0 0 0-16,0 0 0 15,0 0 0-15,0 0 0 16,0 0 0-16,0 0 0 16,0 0 0-16,0 0 0 15,0 0 0-15,0 0 0 0,0 0 0 16,0 0 0 0,0 0 0-16,0 0 0 0,0 0 0 15,0 0 0-15,0 0 0 16,0 0 0-16,0 0 0 15,0 0 0-15,0 0 0 16,0 0 0-16,0 0 0 16,0 0 0-16,0 0 0 15,0 0 0-15,0 0 0 16,0 0 0-16,0 0 0 16,0 0 0-16,0 0 0 15,0 0 0-15,0 0 0 0,0 0-653 16,2-4 3-16,6-1 222 15</inkml:trace>
  <inkml:trace contextRef="#ctx0" brushRef="#br0" timeOffset="10219.24">16600 9957 606 0,'0'0'230'0,"0"0"-230"15,0 0 6-15,0 0-6 16,0 0 12-16,0 0 54 16,0 0 48-16,-285 276-28 15,222-202-10-15,2-3 12 16,4-3 16-16,7-10 28 15,12-10-6-15,10-8 20 16,11-14-24-16,7-7-42 16,6-11-27-16,2-4-53 0,2-4 0 15,0 0 0 1,0 0 0-16,0 0 0 0,0 0 0 16,0 0 0-16,0 0 0 15,0 0 0-15,0 0 0 16,0 0 0-16,0 0 0 15,0 0 0-15,0 0 0 16,0 0 0-16,0 0 0 16,0 0 0-16,0 0 0 15,0 0 0-15,0 0 0 16,0 0 0-16,0 0 0 16,0 0 0-16,0 0 0 15,0 0 0-15,0 0 0 16,0 0 0-16,0 0 0 0,0 0 0 15,0 0 0-15,0 0 0 16,0 0 0-16,0 0 0 16,0 0 0-16,0 0 0 15,0 0 0-15,0 0 0 16,0 0 0-16,0 0 0 16,0 0 0-16,0-4-71 15,0-4-359-15,21-2-60 16,-8 4 22-16,7 6 108 15</inkml:trace>
  <inkml:trace contextRef="#ctx0" brushRef="#br0" timeOffset="11165.249">16586 12494 262 0,'0'0'126'15,"0"0"-116"-15,0 0 6 16,0 0 2-16,0 0 70 0,0 0 24 16,0 0-12-16,-109 25-4 15,89-3-38-15,-3 8 14 16,-5 7-12-16,-5 4-28 16,-4 4 14-16,-1 2-16 15,1 1 60-15,3-2 20 16,2-1-4-16,7-4-26 15,3-7 28-15,7-6-32 0,3-11-6 16,6-5 0-16,1-5-36 16,2-4 18-16,2-1-24 15,-1 0 6-15,1 1 10 16,-1 1-34-16,-1 2-1 16,2-2-9-16,-1-1 0 15,2-2 0-15,0-1 0 16,-1 1 0-16,1-1 0 15,0 0 0-15,-3 0 0 16,3 0 0-16,0 0 0 16,0 0 0-16,0 0 0 15,0 0 0-15,0 0 0 0,0 0 0 16,0 0 0-16,0 0 0 16,0 0 0-16,0 0 0 15,0 0 0-15,0 0 0 16,0 0 0-1,0 0 0-15,0 0 0 0,0 0 0 16,0 0 0-16,0 0 0 16,0 0 0-16,0 0 0 15,0 0-333-15,-1-9-357 16,-1-1 128-16</inkml:trace>
  <inkml:trace contextRef="#ctx0" brushRef="#br0" timeOffset="12244.876">18668 7577 438 0,'0'0'94'0,"0"0"-84"0,0 0 14 16,0 0 48-16,0 0 314 16,0 0 94-16,0 0-278 15,-20 15-134-15,-4 8-24 16,-4 6-10-16,-8 5-8 15,-1 5-26-15,-3 2 0 16,-1-2-16-16,4 0 16 16,1-8 8-16,7-8-8 15,6-1 0-15,2-4 0 16,-3 5-8-16,-4 5-36 16,-6 9-112-16,-10 8-88 0,-6 6-24 15,-5 3-8 1,-3-1 84-16,5-5 70 0,7-11 42 15,8-10-8-15,34-27-28 16,4 0-137-16</inkml:trace>
  <inkml:trace contextRef="#ctx0" brushRef="#br0" timeOffset="12710.416">17823 8510 116 0,'0'0'10'0,"0"0"0"0,0 0 28 16,0 0 28-16,0 0 8 15,0 0-10-15,469-159-18 0,-384 126-18 16,-11 4-8-16,-6 5-12 15,-15 5-4-15,-12 6-2 16,-13 5 0-16,-15 4 0 16,-7 1 0-16,-6 2 2 15,0-2 14-15,-27-1-18 16,-9-2-90-16,-8-1-40 16,-1-6 22-16,24 7 18 15</inkml:trace>
  <inkml:trace contextRef="#ctx0" brushRef="#br0" timeOffset="13116.85">18307 8067 9 0,'0'0'24'0,"0"0"9"15,0 0 11-15,0 0 6 16,0 0-2-16,0 0 4 16,70 68 2-16,-52-12-8 15,-4 13 4-15,-2 7 4 16,-2 2-10-16,-3-6 16 15,-3-8-20-15,-1-12-2 16,-1-10-4-16,-2-7-16 16,0-3 8-16,0-7 0 15,0-4-10-15,0-3 14 16,-3-2-10-16,-9-2-8 16,-3-4-8-16,-4-1 0 0,-2-7-8 15,-3-2 0-15,0 0 4 16,-1-17-12-16,2-11 2 15,1-6-4-15,6 0 2 16,8 3-12-16,6 3 14 16,2 3 2-16,5-1 2 15,17-1 4-15,5-1 2 16,3-2 0-16,0 2 0 16,0 3 0-16,-1 1-4 15,-3 3-2-15,1-2-48 16,-2-2-66-16,0-5-16 15,-18 19-28-15</inkml:trace>
  <inkml:trace contextRef="#ctx0" brushRef="#br0" timeOffset="13517.777">18827 7889 334 0,'0'0'32'15,"0"0"-28"-15,0 0 0 16,0 0 8-16,0 0 90 16,0 0-22-16,23 256-46 15,-23-238-10-15,0-8-18 16,0-6 0-16,0-4-6 16,0 0-6-16,0 0-22 15,0-10-22-15,6-17 44 0,10-6 0 16,4 0-20-16,0 5-4 15,1 8 14-15,-4 7 10 16,-3 5 2-16,-1 4 2 16,-3 1 2-16,-3 1-2 15,-1 2-2-15,-4 0 0 16,1 0-4-16,1 0 8 16,1 7 12-16,5 3 2 15,-2 0-8-15,1-2-4 16,2-3 2-16,-2-1 0 15,1-1-4-15,-3-1 0 16,3-2 0-16,-1 2 0 16,-7 0-94-16,-2 0-247 0</inkml:trace>
  <inkml:trace contextRef="#ctx0" brushRef="#br0" timeOffset="13723.275">18808 8500 404 0,'0'0'4'16,"0"0"0"-16,0 0 0 15,0 0 22 1,0 0 64-16,0 0-30 0,-78 165-56 16,78-155-2-16,0-2-4 0,0-6 0 15,5-2-32-15,11-7-62 16,8-20-24-16,-12 9-40 15</inkml:trace>
  <inkml:trace contextRef="#ctx0" brushRef="#br0" timeOffset="13901.048">19055 8489 21 0,'0'0'83'16,"0"0"-55"-16,0 0 22 15,0 0 8-15,0 0 24 16,0 0 12-16,108 140-14 15,-108-112-4-15,0-3-26 16,0-1-32-16,0-7-18 16,0 0-14-16,0-17-152 0,0 0-136 15</inkml:trace>
  <inkml:trace contextRef="#ctx0" brushRef="#br0" timeOffset="14355.257">19532 7595 236 0,'0'0'98'0,"0"0"-78"15,0 0 12-15,0 0 20 0,0 0 90 16,0 0 22 0,4 191-102-16,-4-133-2 0,0-5-22 15,0-4-22-15,0-13-6 16,0-9-10 0,5-8-10-16,0-11 10 0,-2-4-54 15,-1-4-74-15,-1 0-36 16,-1-12 10-16,0-4 16 15,0-4-34-15</inkml:trace>
  <inkml:trace contextRef="#ctx0" brushRef="#br0" timeOffset="14751.722">19621 7556 25 0,'0'0'36'16,"0"0"-3"-16,0 0 29 15,0 0-20-15,0 0 2 16,0 0-2 0,180-141-8-16,-164 134-2 0,-8 4-6 15,-3 3-4-15,-4 0-10 16,-1 0 18-16,0 0 2 16,0 19 16-16,2 7 0 15,-2 5 8-15,1 6-12 16,2 7-16-16,3 7-14 15,0 8 6-15,3 0-10 0,-6 0 4 16,2-5-2 0,-2-9 4-16,0-5-16 0,1-9 4 15,2-7-4-15,-2-6 0 16,-1-4-4-16,0-5 2 16,-1-5 2-16,-1-2 0 15,-1-2-10-15,0 0-22 16,-4 0-34-16,-21-9-146 15,-8-11 82-15,15 7-48 16</inkml:trace>
  <inkml:trace contextRef="#ctx0" brushRef="#br0" timeOffset="14919.271">19652 7745 7 0,'0'0'24'0,"0"0"-18"16,0 0 2-16,0 0-2 15,0 0 2-15,0 0 1 16,54-89-3-16,-54 79-4 16,0-1 0-16,0-3-2 15,0-3 0-15,0-1-17 16,0-1-29-16</inkml:trace>
  <inkml:trace contextRef="#ctx0" brushRef="#br0" timeOffset="15184.561">19723 7521 5 0,'0'0'24'16,"0"0"2"-16,0 0-5 16,0 0 1-16,0 0-6 0,0 0-6 15,-33 262-2-15,12-218 6 16,0-8 18-16,5-11 26 16,7-8-20-16,4-10-16 15,5-4-16-15,0-3-6 16,0 0-20-16,14 0 10 15,9-3 10-15,6-10 10 16,-3 0-4-16,1 2 2 16,-5 4-8-16,-2 2 4 15,-4 2 2-15,-3 1-4 16,-4 2-2-16,-4 0 0 16,-5 0-18-16,0 2-32 0</inkml:trace>
  <inkml:trace contextRef="#ctx0" brushRef="#br0" timeOffset="15446.622">19755 7991 190 0,'0'0'76'0,"0"0"-70"16,0 0 2-16,0 0 10 15,0 0 40-15,0 0 6 0,-86 135-40 16,60-103 12-16,2-3-22 31,4-6-8-31,6-7 6 0,7-6-10 0,5-4-2 16,2-6-12-16,0 0-64 16,5 0-16-16,14-6-16 15,-6-4-14-15</inkml:trace>
  <inkml:trace contextRef="#ctx0" brushRef="#br0" timeOffset="15741.832">19842 8070 23 0,'0'0'24'0,"0"0"17"16,0 0 31-16,0 0 38 0,0 0-56 16,0 0-20-1,-48 66 2-15,24-36-8 0,0 1-8 16,1-2-8-16,3 1-2 15,2-6-8-15,5-5 2 16,4-8-4-16,4-7 0 16,5-1-6-16,0-3-20 15,2 0 10-15,17 0 4 16,5-6 12 0,6-12 10-16,3-2-2 0,-1 2-2 15,1 1-4-15,-1 1 0 16,-6 5-2-16,-3 0-12 15,-7 1-48-15,-16 10-56 16,0 0-62-16</inkml:trace>
  <inkml:trace contextRef="#ctx0" brushRef="#br0" timeOffset="15899.921">19964 8203 124 0,'0'0'36'0,"0"0"-28"16,0 0 0-16,0 0-6 16,0 0-2-16,0 0 0 15,-12 110-38-15</inkml:trace>
  <inkml:trace contextRef="#ctx0" brushRef="#br0" timeOffset="16406.596">19784 8386 138 0,'0'0'46'0,"0"0"-38"15,0 0 8-15,0 0 10 0,0 0 30 16,0 0 0-16,40 79-12 16,-36-69-14-16,1 0-4 15,-4-3 0-15,-1-3-6 16,0 0 2-16,0 0 0 15,0 0-8-15,-10 2-14 16,-10-3-6-16,-2-2-28 0,-5-1-16 16,0 0-38-16,-4 0 52 15,1 0 32-15,2 0 4 16,4 0 0-16,3 0 4 16,8 0-2-16,2 0-2 15,7 0-2-15,4 0 0 16,0 0-8-16,6 0-52 15,18-11 12-15,10-6-32 16,6-4 38-16,5 0 13 16,6 0-1-16,0 1 9 15,2 3 23-15,2 3 0 16,-4 4 0-16,-6 5 1 16,-6 5 7-16,-8 0 8 15,-6 0 16-15,-5 8 15 0,-5 11 1 16,-4 0 6-1,-5 2 10-15,-1-2-16 0,-4-4-16 16,1-1-6-16,-2 0-14 16,0-3-10-16,0 4-2 15,0-14-46-15,0 2-148 16</inkml:trace>
  <inkml:trace contextRef="#ctx0" brushRef="#br0" timeOffset="16549.22">20269 8675 61 0,'0'0'365'16,"0"0"-345"-16,0 0-12 15,0 0-2-15,0 0-6 16,0 0-22-16,-27 28-134 16</inkml:trace>
  <inkml:trace contextRef="#ctx0" brushRef="#br0" timeOffset="17143.12">18326 9028 96 0,'0'0'80'0,"0"0"-18"16,0 0 30-16,0 0-2 16,0 0 24-16,0 0-4 15,-34 0-42-15,34 0-14 16,0 0-18-16,0 0-10 15,0 0 8-15,0 0-10 0,0 0-10 16,0-2-14-16,0 0-8 16,13-4 8-16,14-1 0 15,9-1 4-15,10-2-4 16,17 1 0-16,23 2-4 16,22-1 8-16,22-2-4 15,14-2 0-15,4-2-10 16,-4-1 6-16,-6 1-20 15,-8 0-46-15,-11 2-14 16,-6 4 50-16,-5 2 34 16,-13 3-8-16,-11 3 2 15,-15 0 0-15,-19 0 6 16,-14 0-6-16,-12 0 6 0,-11 0 0 16,-2 0 0-1,-7 0 10-15,-1 0-6 0,-3 0 18 16,2 0 18-16,-2 0 12 15,0 0 0-15,0 0-14 16,0 0-14-16,0 0-24 16,0 0-24-16,0 0-378 15</inkml:trace>
  <inkml:trace contextRef="#ctx0" brushRef="#br0" timeOffset="33067.453">8446 15765 300 0,'0'-3'54'0,"0"2"-50"15,0-1 16-15,-1 2 64 16,1-1 16-16,0-1-30 15,0 2 4-15,0 0 62 16,0 0 100-16,-2 0 28 16,2 0-10-16,0 0-6 15,-1 0-54-15,1 0-185 16,0 3-9-16,0 19 0 0,0 15 0 16,0 14 0-16,7 11 0 15,5 7 0-15,-3 5 0 16,2 2 0-16,-1-1 0 15,-4-9 0-15,5-11 0 16,-4-14 0-16,0-14 0 16,-1-10 0-16,-4-7 0 15,-1-5 0-15,1-5 0 16,-2 0 0-16,0 0 0 16,0 0-177-16,0-14-165 15,-12-14-24-15,-12-14-14 16,-1-8 182-16,1 2 18 0,6 4 30 15,3 14 24-15,6 8 31 16,4 11 67-16,-1 6 28 16,1 5 16-16,0 0 35 15,-1 0 5-15,-1 3 18 16,-5 10 0-16,3 4-10 16,0 4-12-16,0 3 14 15,-3 0-28-15,3-1-12 16,6-5 26-16,0-8-22 15,3-7-30-15,0-3-14 16,0 0-24-16,0 0-8 16,0 0 12-16,0-15 10 15,9-8-32-15,6-6-22 0,1 0-2 16,4-2-10-16,1 2-9 16</inkml:trace>
  <inkml:trace contextRef="#ctx0" brushRef="#br0" timeOffset="33234.561">8514 16075 27 0,'0'0'43'16,"0"0"15"-16,0 0 22 0,0 0 2 16,0 0-12-16,0 0-10 15,113 65-8-15,-104-55-22 16,1-3-8-16,-4 0-14 16,-1-1-8-16,-1-5 0 15,1 2-4-15,2-3-4 16,0 0-36-16,3-2-42 15,-9-6-14-15,2-6-40 0</inkml:trace>
  <inkml:trace contextRef="#ctx0" brushRef="#br0" timeOffset="33456.966">8821 15756 248 0,'0'0'56'16,"0"0"-56"-16,0 0 0 16,0 0 6-16,0 0 0 0,0 0 0 15,40-5-6 1,-31 5 0-16,0 0 0 0,3 0 0 16,0 0-24-1,4-10-36-15,1-2-50 0,-13 5 31 16</inkml:trace>
  <inkml:trace contextRef="#ctx0" brushRef="#br0" timeOffset="33736.733">9058 15655 15 0,'0'0'28'16,"0"0"9"-16,0 0-5 16,0 0-2-16,0 0-8 15,0 0-14-15,72 10-6 16,-56-10 2-16,5 0-2 0,-3-5 0 15,-3-2-2-15,-5 2 0 16,-5 3 0-16,-4 2-2 16,-1 0 0-16,0 0 2 15,0 4 0-15,-7 11 22 16,-11 1 18-16,1 5-14 16,-5 1-4-16,-6 3-12 15,-5 2 2-15,-6 1-12 16,24-18-92-16,-1-1-73 15</inkml:trace>
  <inkml:trace contextRef="#ctx0" brushRef="#br0" timeOffset="33943.18">8758 15901 110 0,'0'0'28'0,"0"0"-22"16,0 0 16-16,0 0 18 15,0 0-20-15,0 0-12 16,-12 19 12-16,30-8 4 15,-1 5 0-15,2 0-8 16,-4 0-6-16,0-2-6 16,-5-2-4-16,-1-5 0 15,-2-2 0-15,-2-3 0 16,-2-1-8-16,-3-1-16 16,0 0-28-16,0 0-26 15,0-1-31-15</inkml:trace>
  <inkml:trace contextRef="#ctx0" brushRef="#br0" timeOffset="34146.639">8955 15858 17 0,'0'0'51'15,"0"0"-23"-15,0 0-8 16,0 0 2-16,0 0-4 31,0 0 2-31,172-53-6 0,-162 53-4 0,-6 0-2 16,-2 12-6-16,-2 4 10 15,0 3-10-15,0 4-2 16,-8 1-64-16,-8-2 6 16,-3-2-5-16</inkml:trace>
  <inkml:trace contextRef="#ctx0" brushRef="#br0" timeOffset="34753.53">9006 15983 17 0,'0'0'42'0,"0"0"-35"16,0 0-1-1,0 0-2-15,0 0-2 0,0 0 6 16,21 14 0-16,-14-8 2 16,2 4 10-16,0 3 12 15,-3 4 0-15,2 4-2 16,-4 0-10-16,2-2-4 16,-3-3 8-16,1-2 4 15,1 2-14-15,-1 2-6 16,1 2 4-16,5 4 0 0,-2 0 6 15,-1 1-6-15,1 0 6 16,-3-5-6-16,0-3-4 16,-2-3 0-16,-3-4 0 15,0-2 6-15,0 0 2 16,0 1 6-16,-13-2-22 16,-4 1 2-16,-7-4-6 15,-5-4 4-15,-4 0-18 16,-5-4-20-16,4-17-12 15,3-3 6-15,8 1 18 16,7 4 14-16,10 6 10 16,6 5 0-16,0-2-4 15,0-2 0-15,12-4 4 0,9-2 2 16,13-1 0-16,2 2 2 16,3 0-4-1,-2 2 4-15,0 7-2 0,-2 1 0 16,-4 5 0-16,-3 2 4 15,-7 0 0-15,-3 0 6 16,-9 0 4-16,-3 2 16 16,-3 1 28-16,-1-2 4 15,-2-1-2-15,0 0-6 16,0 0 8-16,0 1-6 16,0-1 2-16,0 0-14 15,0 0-10-15,0 0-24 0,0 0-10 16,1 0-2-1,4 0-32-15,2 0-148 16,-4 0-64-16</inkml:trace>
  <inkml:trace contextRef="#ctx0" brushRef="#br0" timeOffset="35008.846">9550 15941 382 0,'0'0'172'16,"0"0"-168"-16,0 0-2 15,0 0 0-15,0 0-4 16,0 0 0-16,9 45-6 15,2-34 8-15,-5 1 0 16,-2 2-32-16,-2 1-54 16,-2-8-78-16</inkml:trace>
  <inkml:trace contextRef="#ctx0" brushRef="#br0" timeOffset="35189.751">9555 16236 260 0,'0'0'50'0,"0"0"-24"16,0 0 46-16,0 0-2 16,0 0 38-16,0 0-14 15,24 100-54-15,-15-86-22 16,5 2-18-16,-1-3 0 16,1-4-46-16,-9-9-180 15</inkml:trace>
  <inkml:trace contextRef="#ctx0" brushRef="#br0" timeOffset="44879.481">10453 15845 294 0,'0'5'40'0,"0"-5"-8"0,0 0 34 16,0 0 28-16,0 0 16 15,0 0-14-15,0 0-32 16,0 0-20-16,0 0 8 16,0 0 4-16,0 0 4 15,0 0-2-15,0 0-40 16,0 0 6-16,0 0-18 16,0 0 0-16,0 0 0 15,0 0-6-15,0 0 0 16,0 0-6-16,0 0 18 15,0 0-18-15,0 0 6 16,0 0 0-16,0 0 0 16,0 0 0-16,0 0-6 0,0 0 6 15,0 0-6 1,0 0 0-16,0 0 6 0,0 0 0 16,0 0 6-16,0 0-6 15,0 0 0 1,0 0-6-16,0 0 12 0,0 0-6 15,0 0 0-15,0 0 0 16,0 0 0-16,0 0 0 16,0 0 0-16,0 0-6 15,0 0-6-15,0 0 0 16,0 0 0-16,0 0 12 16,0 2 6-16,0 1-6 15,3 0 0-15,3 0 0 16,-2-1 0-16,1 1 0 0,1 1 0 15,0 5-16-15,6 3-172 16,-11-6-200 0,-1 3-87-16</inkml:trace>
  <inkml:trace contextRef="#ctx0" brushRef="#br0" timeOffset="45395.11">10444 16059 274 0,'0'0'6'0,"0"0"-4"0,0 0-2 16,0 0 2-16,0 0 2 15,0 0 2-15,0 0 0 16,3 2-4-16,0-2 2 16,0 0-4-16,3 0 2 15,-2 0-2-15,1 3 0 16,1 9-4-16,-2 6-24 16,1 4 6-16,-2 5-2 15,-3 0-10-15,0 0 8 0,0-5 24 16,0-2 2-1,0-3 0-15,0-3 6 0,0-1 6 16,3-2 6-16,-2-3 0 16,2-1-2-16,-1-4 0 15,-1-3-2-15,1 0 0 16,-1 0-2-16,1 0-2 16,-1 0 4-16,1 0-6 15,1 0 0-15,0 0-2 16,3-1 4-16,1-16 0 15,-1-7-2-15,2-7-6 16,1-6-2-16,-5 20-42 16,-1 2-122-16</inkml:trace>
  <inkml:trace contextRef="#ctx0" brushRef="#br0" timeOffset="46281.654">10331 15929 100 0,'0'0'114'16,"0"0"-100"-16,0 0 10 15,0 0 14-15,0 0 6 16,0 0-8-16,-5 2-14 16,14-9 12-16,6-4 2 15,7-3-4-15,2-2-2 0,3 2-6 16,2 0-14 0,-3 3 0-16,-2 2-8 0,-2 4 0 15,-6 2 4-15,-3 1-6 16,-7 1 0-16,-3 1 4 15,-3 0-2-15,0 0 28 16,0 0 48-16,0 0 96 16,0 1 116-16,-9 15-44 15,-6 5-192-15,-2 6 44 16,-2 5-56-16,-2 8-18 16,0 6 2-16,-3 3-18 15,1 1 0-15,2-5 0 0,4-4 2 16,7-10-2-16,1-10-8 15,6-9 0-15,3-8-8 16,0-4-26-16,0 0-58 16,0 0-156-16,0 0-12 15,0-1 38-15,8-18 100 16,8-3 40-16,-1-4-42 16,0 4 20-16,-3 4 38 15,-1 6 50-15,-3 3 14 16,3 4 2-16,-4 1 0 15,2 2 0-15,-3 2 2 16,1 0 0-16,1 0 4 16,1 0 10-16,0 11 14 0,0 8 34 15,1 3 10 1,-4 6 14-16,2 2 4 0,-4 6-2 16,-1-4 16-16,0-4 8 15,1-5-56-15,-2-7-24 16,-2-6-22-16,1-6-12 15,-1-2 6-15,0-2-6 16,0 0-62-16,0 0-132 16,0 0 10-1,0-16 38-15,0 0-44 0,0-3 14 16</inkml:trace>
  <inkml:trace contextRef="#ctx0" brushRef="#br0" timeOffset="46551.121">10556 16096 21 0,'0'0'49'15,"0"0"11"-15,0 0 36 16,0 0-28-16,0 0 14 16,0 0 2-16,61 40-18 15,-53-32-12-15,-2-1-2 16,-2-3-8-16,2 2-2 15,0-3-16-15,-3 1-4 16,1 0-6-16,-2-1-16 16,1 0 4-16,0-3-4 15,0 2-6-15,0-2-24 0,3 0-76 16,-6 0-56-16,1-13-78 16</inkml:trace>
  <inkml:trace contextRef="#ctx0" brushRef="#br0" timeOffset="46820.394">10855 15697 182 0,'0'0'90'0,"0"0"-90"0,0 0 10 16,0 0 8-16,0 0 20 16,0 0 16-16,56 5-26 15,-43 4-22-15,-2 1-4 16,-2-3-2-16,-2 0 0 16,-5 2-8-16,-2-8-128 15,0 2-129-15</inkml:trace>
  <inkml:trace contextRef="#ctx0" brushRef="#br0" timeOffset="47017.898">10774 15862 310 0,'0'0'54'0,"0"0"-46"16,0 0 24-16,0 0 2 15,0 0 32-15,0 0-36 16,-8 126-24-16,11-118-6 15,-3-2-8-15,0-3-64 16,0-3-20-16,0 0-14 16,0-10-42-16,0 0 81 15</inkml:trace>
  <inkml:trace contextRef="#ctx0" brushRef="#br0" timeOffset="47162.065">10774 15862 29 0,'58'24'61'0,"-58"-24"-5"16,0 0-6-16,0 0 8 15,0 0-24-15,0 0-14 16,172-45-10-16,-158 45-6 0,-2 0 0 16,-6 0-4-16,-4 11-8 15,-2-4-88-15</inkml:trace>
  <inkml:trace contextRef="#ctx0" brushRef="#br0" timeOffset="47345.574">10886 15966 276 0,'0'0'40'15,"0"0"-38"-15,0 0 28 0,0 0-6 16,0 0 30 0,0 0-22-16,-87 133-28 0,85-130-4 15,2-3-10-15,0 0-90 16,0-18-16-16,2 3 44 15</inkml:trace>
  <inkml:trace contextRef="#ctx0" brushRef="#br0" timeOffset="47497.682">10886 15966 21 0,'71'-45'45'0,"-71"45"-19"16,0 0 10-16,0 0-12 15,0 0 2-15,0 0-12 0,78-14-8 16,-75 17-6-1,-3 4-8-15,0-4-20 0</inkml:trace>
  <inkml:trace contextRef="#ctx0" brushRef="#br0" timeOffset="47750.919">10803 16192 234 0,'0'0'32'16,"0"0"-30"-16,0 0-2 0,0 0 10 15,0 0 10 1,0 0 2-16,101-42 2 0,-70 25-14 16,-1 3-4-16,-2 1-4 15,-4 3 0-15,-3 5-2 16,-5 0 0-16,-4 4-2 15,-6 1-6-15,-6 0-8 16,0 0-34-16,0 0-94 16</inkml:trace>
  <inkml:trace contextRef="#ctx0" brushRef="#br0" timeOffset="48098.987">10924 16029 278 0,'0'0'48'0,"0"0"-24"16,0 0 16-16,0 0 10 15,0 0 36-15,0 0-60 0,-20 171-18 16,13-146-2 0,1-4-4-16,-1-6-2 0,3-6 0 15,2-5-44-15,2-4-46 16,0 0-82-16,0-5-18 15</inkml:trace>
  <inkml:trace contextRef="#ctx0" brushRef="#br0" timeOffset="48270.527">10977 16177 134 0,'0'0'44'0,"0"0"2"15,0 0 0-15,0 0-12 0,0 0 30 16,0 0-22-1,0 0-28-15,102 116-12 0,-94-116-2 16,-3 0-6-16,-2 0-18 16,-3-19-24-1,0 6-100-15</inkml:trace>
  <inkml:trace contextRef="#ctx0" brushRef="#br0" timeOffset="48444.063">11004 16031 180 0,'0'0'24'0,"0"0"-16"16,0 0-8-16,0 0-2 0,0 0 2 16,0 0-18-16,17-1-82 15</inkml:trace>
  <inkml:trace contextRef="#ctx0" brushRef="#br0" timeOffset="48726.309">11203 15820 222 0,'0'0'50'16,"0"0"-34"-16,0 0 12 0,0 0 22 15,0 0 14-15,0 0-32 16,2 150-28-16,-2-138-4 16,10-2-10-16,7-6 10 15,1-4 0-15,3 0 0 16,-1 0 4-16,0-7 0 16,-1-7 4-16,-4-2-8 15,1 4-2-15,-2-1-32 16,-4 2-64-16,-8 9-46 15,-2-2-23-15</inkml:trace>
  <inkml:trace contextRef="#ctx0" brushRef="#br0" timeOffset="48896.854">11418 15870 72 0,'0'0'170'0,"0"0"-154"15,0 0 28-15,0 0-14 16,0 0-4-16,0 0 10 15,0 0-36-15,0 82-2 16,0-82-16-16,0 0-42 16,0 0 10-16,0-11-62 15</inkml:trace>
  <inkml:trace contextRef="#ctx0" brushRef="#br0" timeOffset="49116.782">11348 15702 186 0,'0'0'70'16,"0"0"-36"-16,0 0 28 16,0 0-6-16,0 0 18 15,0 0-6-15,-24 228-34 16,24-179 0-16,5-5-4 16,2-11-2-16,2-11-28 15,1-9-18-15,-4-6-6 16,1-6-8-16,-6-1-44 15,-1 0-26-15,0-5-28 16,0-5-46-16</inkml:trace>
  <inkml:trace contextRef="#ctx0" brushRef="#br0" timeOffset="49372.653">11263 16006 182 0,'0'0'22'16,"0"0"-2"-16,0 0 10 15,0 0 10-15,0 0 28 16,0 0-4-16,-63 206-46 16,63-196-18-16,0-3 0 15,8-2 6-15,7 0-4 16,6-4 2-16,2-1 4 16,3 0 4-16,4-1-2 15,-1-15 0-15,-1-2 0 16,-2 1-6-16,-2 0-4 0,-2 1-2 15,-5 2-50-15,-1 3-66 16,-16 8-44-16</inkml:trace>
  <inkml:trace contextRef="#ctx0" brushRef="#br0" timeOffset="49513.273">11553 16122 248 0,'0'0'34'15,"0"0"8"-15,0 0 12 16,0 0-26 0,0 0-16-16,0 0-12 0,6 254-62 0</inkml:trace>
  <inkml:trace contextRef="#ctx0" brushRef="#br0" timeOffset="56970.306">8542 17012 382 0,'0'0'66'15,"0"0"-62"-15,0 0 26 0,0 0 66 32,0 0-2-32,0 0-74 0,0-3-14 0,0 3-6 15,0 0 0-15,0 0 0 16,9 2 4-16,-3 10-4 16,-3 5-48-16,-3 6-88 15,0 2-42-15,0-14-8 16</inkml:trace>
  <inkml:trace contextRef="#ctx0" brushRef="#br0" timeOffset="57621.567">8466 17202 27 0,'0'0'99'0,"0"0"-53"0,0 0-46 15,0 0 2 1,0 0 4-16,0 0 26 0,58-11-8 16,-30 0-6-16,-1 4-2 15,-4 3-8-15,-4 4 4 16,-9 0-4-16,-5 0 4 15,-5 18 8-15,0 10 64 16,-18 11-22-16,-11 5-32 16,-5 6-22-16,-2 1 10 15,1-5-4-15,2-5 12 16,7-8-2-16,5-14-14 16,7-6-2-16,8-6-16 15,4-7-28-15,2 0-68 0,0-3-26 16,9-14 92-1,9-5 14-15,1-2-22 0,-4 7 14 16,2 4 22-16,-8 9 8 16,0 4 2-16,-3 0 2 15,1 11 0-15,-1 13 2 16,2 7 50-16,-1 4-12 16,2-5-10-16,-3-4 0 15,0-12 4-15,-2-6-16 16,-1-7-20-16,-3-1-14 15,2 0 2-15,-2-2 12 16,3-21 2-16,4-11-2 16,1-5-32-16,1-1-22 15,1 9 18-15,-1 6 24 0,0 7 2 16,-3 6 8-16,-1 7 2 16,-3 5 0-16,-2 0 0 15,0 0 10-15,0 0 12 16,0 0 30-16,-11 1-30 15,1 5 12-15,1 1 0 16,2-6-16-16,3 2-8 16,2-3-10-16,2 0-8 15,0 0-14-15,0 0-16 16,0 0 10-16,12 0 28 16,3-4 0-16,4-2 2 15,-1 5 2-15,0 1-2 16,-3 0-2-16,0-2 0 15,-3-6-10-15,0-1-50 0,-12 2-66 16</inkml:trace>
  <inkml:trace contextRef="#ctx0" brushRef="#br0" timeOffset="58062.41">8739 17242 7 0,'0'0'18'0,"0"0"16"15,0 0 15-15,0 0-3 16,0 0-16-16,0 0-6 16,0 0-6-16,143-35 2 15,-127 36 4-15,-2 15 2 0,-1 8 20 16,-2 1 2-16,-4 3-12 16,-4 2 4-16,-3-3 0 15,0-2-10-15,0-5-8 16,0-9 34-16,-7-2-44 15,-1-5 2-15,1-4-14 16,-2 0-50-16,-2-4 18 16,-2-20-54-16,-3-8-24 15,0-4 6-15,3 3 4 16,4 8 10-16,3 10 65 16,5 9 25-16,1 6 10 15,0 0 37-15,-2 0-13 0,-1 3-10 16,-1 14 36-1,-1 8-28-15,-1 3 10 0,0 3 4 16,-3 3 2-16,-1-1-16 16,-2-4 10-16,0-5-18 15,3-7-16-15,5-8-8 16,1-8 0-16,3-1-76 16,0 0-112-16,0-7 36 15</inkml:trace>
  <inkml:trace contextRef="#ctx0" brushRef="#br0" timeOffset="59025.306">9804 16994 276 0,'0'0'14'0,"0"0"-8"16,0 0 0-16,0 0 10 15,0 0 72 1,0 0-46-16,-167-48-10 0,137 69-30 16,2 5 0-16,2 0-2 15,7-1 4-15,6-7 10 16,5-4-14-16,8-3 0 16,0-1-6-16,8 2-4 15,8 1 4-15,0-3-12 16,2 1 14-16,-3 2 4 15,-2 3 0-15,-5 3-12 0,-3 4-8 16,-5 2 14-16,0 5 6 16,0 1 4-16,-5 4-4 15,-7 0 2-15,-1-2-2 16,4-7 16-16,3-11-16 16,4-7 0-16,2-5-4 15,0-3-38-15,8 0-26 16,11 0 40-16,5 0 24 15,0 0 4-15,0 10 0 16,-3 8 0-16,0 11-2 0,-4 8 2 16,0 10 14-1,-4 11 10-15,-4 7 52 0,-3 7-18 16,-1 3 16-16,-4 0-28 16,-1-8 18-16,0-12 30 15,0-17 4-15,0-19 90 16,0-13-80-16,0-6-108 15,0 0-76-15,0 0 2 16,0-15-100-16,3-20 30 16,6-17 64-16,-6 18-88 15,3 0-74-15</inkml:trace>
  <inkml:trace contextRef="#ctx0" brushRef="#br0" timeOffset="59474.2">10143 16820 176 0,'0'0'52'16,"0"0"-40"-16,0 0 44 16,0 0 34-16,0 0 48 15,0 0-2-15,0 0-76 16,-12-28-26-16,-8 51-34 15,-1 6 0-15,-4 5-4 32,0 1-6-32,1-5 2 0,7-6 8 0,4-8-34 0,7-9-26 15,6-6-34-15,0-1 0 16,0 0 4-16,2 0 40 31,10 0 16-31,-1 0 32 0,-2-1 2 0,-3 1 0 16,2 0-12-1,-4 12 12-15,2 13 6 0,0 11 24 16,0 5 8-16,3 4-2 16,-5-2 2-16,1-6-10 15,0-8-10-15,-4-17-4 16,1-8-14-16,1-4-24 16,1-1-2-16,2-24-20 15,1-16 16-15,-7 15-112 16</inkml:trace>
  <inkml:trace contextRef="#ctx0" brushRef="#br0" timeOffset="60216.186">10160 16833 9 0,'0'0'65'16,"0"0"-33"-16,0 0 4 16,0 0-12-16,0 0 2 15,0 0 18-15,96-70-8 16,-77 59-18-16,-5 6-16 15,-7 2 2-15,-2 3-4 16,-2 0 0 0,-3 0 8-16,0 14 30 0,0 16 68 15,-14 8-54-15,-5 4-26 0,-1-4 14 16,3-7 2-16,6-8-6 16,5-12-22-16,6-8-14 15,0 0-10-15,0-3-44 16,0 0 24-16,14 1 26 15,2-1-2-15,-1 0 6 16,1 0 8-16,-4 2 0 16,-4 5-6-16,1 3-2 15,-5 2-18-15,-2 8 14 16,-2 3 4-16,0 1 18 16,-8 2-2-16,-10-6 4 15,-1 0-16-15,1-10 8 16,0-7-12-16,3-3-46 0,2-2-32 15,4-23-18-15,6-5 20 16,3-1 24-16,0 6-4 16,1 6 6-16,8 8 36 15,0 5 14-15,0 2 0 16,0 4 0-16,2 0 2 16,0 0-2-16,2 0 38 15,-2 9 0-15,0 2 4 16,-1 0 8-16,-1-2-16 15,-3-5-12-15,-3-3-10 16,-3-1-12-16,2 0 0 16,-1 0-8-16,2-13-4 0,2-13 2 15,1-5 10-15,1-8-66 16,0 7-14-16,1 10 20 16,-2 9 22-16,0 10 24 15,-3 3 6-15,0 0 8 16,-2 11 12-16,2 4 38 15,0-1-8-15,0-4 6 16,0-5-8-16,-1-4-4 16,-1-1-16-16,-1 0-14 15,0 0-6-15,2 0-6 16,1-11-10-16,1-8 16 16,1-8 0-16,-1-4-38 15,2-4-38-15,-3-3 6 16,-1-1 10-16,-1 5-7 15</inkml:trace>
  <inkml:trace contextRef="#ctx0" brushRef="#br0" timeOffset="60440.368">10430 16654 1 0,'0'0'18'16,"0"0"61"-16,0 0 3 0,0 0-22 15,0 0 2-15,0 0 6 16,0 0-10-16,62 234 0 16,-55-192 8-16,1-1 18 15,-4 0 10-15,1 0 46 16,-4 0 24-16,2-3 10 15,-3-1 12-15,1-7-34 16,-1-1-62-16,2-8-46 0,-1-8-18 16,1-6-26-16,-1-6-44 15,-1-1-130-15,2 0-200 16,3-3-30-16,-5-6 96 16,1-4-16-16</inkml:trace>
  <inkml:trace contextRef="#ctx0" brushRef="#br0" timeOffset="61441.231">10744 16649 90 0,'0'0'126'0,"0"0"-88"15,0 0 10-15,0 0 18 16,0 0 48-16,0 0-14 15,0 0-12-15,7 109-28 16,-7-78-40-16,0-5 0 0,0-12-14 16,0-10-6-1,0-4-14-15,0 0-86 0,2 0 6 16,2-17 40-16,1-8 8 16,1-5-58-16,-5-2-4 15,-1 0 16-15,0 3 44 16,0 1 38-16,0 4 10 15,0 5 2-15,0 8-2 16,0 6 4-16,0 4 8 16,0-2 14-16,0 2 4 15,6-1 2-15,2 1 0 16,-1 1 0-16,2 0-8 16,-3 0-4-16,3 0 4 15,0 11 2-15,1 11 4 16,-1 6 6-16,-1 3 12 0,-3 6-20 15,0-3 4-15,-3-5-16 16,-1-5-8-16,-1-11-4 16,0-6-4-16,2-5-6 15,-2-2-26 1,0 0-42-16,0-2-12 0,-3-11-42 16,-4 3 24-16,-1 3-19 15</inkml:trace>
  <inkml:trace contextRef="#ctx0" brushRef="#br0" timeOffset="61880.205">10799 16733 1 0,'0'0'8'0,"0"0"-6"0,0 0 8 15,0 0 8-15,0 0-2 16,0 0-12-16,24-14-2 16,-24 14 19-16,0 0 65 15,0 11-74-15,-10 2 4 16,-1-1-10-16,2-1-6 15,3-2 0-15,3-6 4 16,3-3-4-16,0 0-2 16,0 0-26-16,2 0 20 15,9-6 8-15,2-4 8 16,-4 3-2-16,-1 3-4 16,-5 4-2-16,-3 0-16 15,0 7-8-15,0 13 20 16,-13 8-2-16,-4 2-4 15,-2-1-26-15,-2 1 22 0,5-6 14 16,1-6 6-16,6-7 14 16,6-5 24-1,3-6-14-15,0 0-30 0,0 0-32 16,14-7 32-16,6-9 10 16,4-4 2-16,1 0-4 15,-2 1-2-15,1 4 4 16,-5 3-2-16,-5 8 0 15,-3 0-8-15,-5 4-2 16,-4 0-2-16,-2 17-12 0,0-6-22 16</inkml:trace>
  <inkml:trace contextRef="#ctx0" brushRef="#br0" timeOffset="62263.182">10866 16915 47 0,'0'0'39'0,"0"0"-5"16,0 0 12-16,0 0 0 15,0 0-4-15,0 0-20 16,0 62-16-16,0-59-6 16,9-2 0-16,2-1-2 15,0 0-2-15,-1 0-8 16,-4-3 8-16,-2-5 2 0,-4 1-10 15,0 1-28-15,0 3-14 16,0 2 12-16,-9 1-19 16,-5 0 15-16,-5 1 46 15,-1 12 2-15,1-3 30 16,0 4 23-16,1-1 9 16,2 2-4-16,2 2-18 15,-2 0-18-15,4 3 0 16,0 0-14-16,2-1-6 15,0-3 2-15,0-2-6 16,3-8-2-16,-1-5-10 16,2-1-68-16,5 0-56 0</inkml:trace>
  <inkml:trace contextRef="#ctx0" brushRef="#br0" timeOffset="62450.679">10717 17074 1 0,'0'0'73'0,"0"0"11"16,0 0-16-16,0 0-6 15,0 0-16-15,0 0 20 16,351 62-24-16,-292-52 0 16,0-4-10-16,-12-5-18 15,-13-1-8-15,-11 0-4 16,-14 0-2-16,-9 0-22 16,0-11-68-16,-12-2-88 15</inkml:trace>
  <inkml:trace contextRef="#ctx0" brushRef="#br0" timeOffset="63008.703">11014 16669 138 0,'0'0'26'15,"0"0"20"-15,0 0-10 16,0 0-8-16,0 0-8 15,0 0 6-15,100-35-18 16,-100 38-8-16,0 9 18 0,-6 1-14 16,-13 0-4-16,-1-3-50 15,2-5-20-15,3-2 22 16,5 0 8-16,2-2 18 16,0 4 18-16,3 3 8 15,1 4 20-15,1 4 22 16,3 5-14-16,0 3-4 15,-2 4 2-15,1-2-4 16,-3 2-2-16,1-1 0 16,0-3-2-16,-1-6-10 15,0-8-6-15,4-6 0 16,0-4-6-16,0 0-38 16,0-14-36-16,0-9 48 15,0-7-4-15,0 0-28 16,5 2 0-16,1 6 32 0,2 4 26 15,3 3 8-15,2 3 0 16,0 4-2-16,1 1 6 16,-1 3 6-16,2 3 28 15,-6 1-18-15,3 0 4 16,0 0-8-16,-5 1-8 16,-1 9-2-16,-3-1-8 15,-1 3 8-15,-2-4-2 16,0-1-8-16,0-1-4 15,0-6-2-15,-6 0-30 16,-2 0-22-16,5 0-52 16,0-6-25-16</inkml:trace>
  <inkml:trace contextRef="#ctx0" brushRef="#br0" timeOffset="63150.325">11060 16815 27 0,'0'0'125'15,"0"0"-99"-15,0 0 6 16,0 0-12-16,0 0 8 15,0 0 10-15,-36 141-20 16,35-140-14-16,1-1-4 16,0 0-34-16,0-9-120 15,0-5 24-15</inkml:trace>
  <inkml:trace contextRef="#ctx0" brushRef="#br0" timeOffset="63307.903">11060 16815 152 0,'61'37'30'0,"-61"-37"-14"15,0 0-14-15,0 0-2 16,0 0-20-16,0 0-103 16</inkml:trace>
  <inkml:trace contextRef="#ctx0" brushRef="#br0" timeOffset="64326.73">10537 17541 94 0,'0'0'30'0,"0"0"20"15,0 0 18-15,0 0 4 16,0 0-10-16,0 0-10 16,-8 14-4-16,0 3 0 15,0 2-24-15,0-4 0 16,2-5-12-16,5-4-4 0,1-6-8 16,0 0-2-16,0 0-44 15,0 0-4-15,10-13 10 16,8-5 6-16,-1 1 24 15,-1 1-4-15,-6 6 4 16,0 6 2-16,-5 2 6 16,-3 2-4-16,-2 0-18 15,0 0 12-15,0 13 12 16,0 4 6-16,0 3-6 16,-7-3 12-16,-1-3 10 15,3-6-6-15,2-5 6 16,3-3-22-16,0 0-4 15,0 0-28-15,5 0 30 16,8 0-8-16,-1-5 10 16,0-2 2-16,-2 1 6 0,-2 3 6 15,-3 2-8-15,-2 1-6 16,-3 0-16-16,0 1 14 16,0 13 2-16,0 6-2 15,-11 0 2-15,-5 0-32 16,-1-1 12-16,1-2 0 15,2-3 16-15,3-4 4 16,5-3 2-16,4-7 4 16,2 0-6-16,0 0-2 15,3 0-14-15,15-11 8 16,0-8 8-16,1 3 2 16,0 2 8-16,-5 4-2 15,-6 7-8-15,-4 3-2 0,-4 0-14 16,0 10 6-16,-6 15 0 15,-12 8-28-15,-6 2-20 16,-1 1 18-16,0-3 30 16,2-3 8-16,2-5 2 15,5-7 4-15,8-8 4 16,8-5 0-16,0-5-8 16,0 0-14-16,20-9 14 15,2-11 0-15,4-1 18 16,-3-1-4-16,-2 3 0 15,-7 8 0-15,-5 2-6 16,-2 8-8-16,-6 1-4 16,-1 0 4-16,0 6 14 0,0 12 26 15,-13 8-40 1,-3 0-10-16,-5 1-10 0,0 0 2 16,3-6 6-16,5-6 12 15,4-5 10-15,4-5 26 16,5-4-8-16,0-1-28 15,6 0-14-15,15-1 14 16,4-14 2-16,0-3 6 16,1-3-2-16,-2 1-4 15,-5 2 12-15,-2 1-14 16,-5 2 0-16,-6-1-4 16,-6 1-8-1,0 2-32-15,0 10-40 0,-3 0-27 16</inkml:trace>
  <inkml:trace contextRef="#ctx0" brushRef="#br0" timeOffset="64518.216">10599 17825 25 0,'0'0'89'0,"0"0"-13"16,0 0-22-16,0 0-22 15,0 0 4-15,0 0 4 16,0 0 0-16,22 73-14 16,-5-59-4-16,5-1-10 15,2-3 0-15,3-3-12 16,1-7-4-16,-1 0 2 15,-3-7-16-15,-3-17-36 16,-5-11-14-16,-14 18-8 16,-2-6-68-16</inkml:trace>
  <inkml:trace contextRef="#ctx0" brushRef="#br0" timeOffset="64681.78">10877 17499 242 0,'0'0'30'15,"0"0"-20"-15,0 0-8 16,0 0 22-16,0 0 6 16,0 0 4-16,25 3-18 15,-22 15-12-15,-3 4-4 16,0 4-4-16,0 0-76 16,-6-16-104-16</inkml:trace>
  <inkml:trace contextRef="#ctx0" brushRef="#br0" timeOffset="65338.86">10839 17705 3 0,'0'0'48'0,"0"0"-29"16,0 0-19-16,0 0 0 16,0 0 14-16,0 0 16 15,58-10-6-15,-41 9-6 16,-2 1-4-16,-2 0 10 16,1 15 4-16,-4 12 18 15,-1 4 8-15,-2-3-22 16,-4-4 8-16,-1-8 16 15,-1-6-2-15,-1-6-18 16,2-4-36-16,-1 0-6 16,6-7-18-16,2-23 4 15,7-11 20-15,1-7 0 0,2-1-30 16,0 9-20-16,-5 8 42 31,-1 9-4-31,-3 9 12 0,-4 7 0 0,-3 4 0 16,-1 3 0-16,-2 0 0 15,0 0 2-15,0 9 26 16,0 2-22-16,0 2 8 16,0-7-2-16,0-2 2 15,0-1-14-15,0-3 0 16,0 1 0-16,4-1-2 16,7 0-2-16,1 0-22 15,-2-4 18-15,0-2-14 16,-2 2-16-16,-3 4 6 0,-2 0-32 15,-3 1-30-15,0 18 80 16,0 4-14-16,-6 4-10 16,-7 0 28-16,-1-3 10 15,3-4 20-15,5-5 32 16,3-5 4-16,3-3-22 16,0 2-24-16,0 1-6 15,5 2 10-15,8 0 6 16,3 0-2-16,3-2-6 15,-4073-3-8-15,8149-1-4 16,-4072-6 2-16,1 0 0 16,1 0-2-16,0 0 8 15,-1 0-8-15,-4-3 0 0,-1-3-4 16,-6-4 4-16,1-4-14 16,-5-5 14-16,-2-8 12 15,-1-6-12 1,-6 21-18-16,0 1-214 15</inkml:trace>
  <inkml:trace contextRef="#ctx0" brushRef="#br0" timeOffset="65481.488">11663 17719 176 0,'0'0'0'0</inkml:trace>
  <inkml:trace contextRef="#ctx0" brushRef="#br0" timeOffset="89252.825">12021 16841 37 0,'0'0'22'0,"0"0"-7"16,0 0 15-16,0 0-14 16,-3 0 2-16,-3 0-6 15,0 0-4-15,-2 0 0 16,0 0-8-16,-1 2 2 16,-2 0-4-16,1 0 2 15,2 2-24-15,1-4 8 16,-1 1 14-16,3-1 2 15,-1 0 0-15,1 0 2 0,2 0 18 16,0 0 8-16,1 0 4 16,1 0 0-16,-1 0-4 15,2 0-6-15,0 0-2 16,0 0-4-16,0 0-2 16,0 0-2-16,0 0-2 15,0 0-2-15,0 0 0 16,0 0-2-16,0 0-4 15,0-1 4-15,0-7 6 16,11 1-10-16,1-3 4 16,4-1 0-16,0 1 0 15,3 0-2-15,3 0-2 16,0 1-2-16,4 2 2 0,1 0 0 16,1 1-2-1,0 4 0-15,1 2 0 0,1 0 0 16,-1 5-6-16,3 19 6 15,-2 5 0-15,-1 3 2 16,-3 5 2-16,-4-2 12 16,-1 5-8-16,0 1-8 15,-5 6 10-15,-1 4 4 16,-6 6-14-16,-4 0 14 16,-4-1 0-16,-1 0-6 15,0-4-6-15,-4-5 14 16,-8-8 16-16,-3-10-2 0,0-8 14 15,0-10-4-15,0-1 0 16,-4-2 2-16,-2-5 2 16,-8 0-8-16,-1-3 22 15,1 0-38-15,-1 0 4 16,3 0-24-16,3 0 14 16,2-4-14-16,4-3-4 15,2-2-2-15,3 1 6 16,3-2 0-16,3 3-4 15,2-2 8-15,1 4-8 16,-1-1 4-16,2 0-4 16,-1-2 4-16,0-2 0 15,0-3-10-15,1-6 10 0,0-1-4 16,0-9 4-16,2 3-6 16,1 2 2-1,-2 3 0-15,1 6 8 0,1 7-4 16,-2 1 14-1,1 4-10-15,-1 0 6 0,1-1 0 16,-1 2-10-16,1 2 4 16,1 0 2-16,0 0-6 15,0 0 0-15,0 0 4 16,0 0-8-16,0 0 4 16,0 0-6-16,0 0 6 15,0 0-14-15,0 0-4 0,0 0 18 16,0 0-14-1,0 0 10-15,0 0-8 0,0 0-138 16,0 0-110-16,0 0 12 16</inkml:trace>
  <inkml:trace contextRef="#ctx0" brushRef="#br0" timeOffset="89599.949">12014 17108 280 0,'0'0'20'0,"0"0"-4"16,0 0 20-1,0 0 34-15,0 0 16 16,0 0-28-16,0 0-6 0,-39 5-16 16,34 1 6-16,-2 0-8 15,-2 2 18-15,0 4-46 16,-3 1 48-16,2 1-38 15,-1 0 0-15,1-3-8 16,2 1-8-16,4-2 0 16,-1 0 4-16,4-1-4 15,-1-8-4-15,2 1-4 16,0-2-26-16,0 0-56 16,0 0-2-16,0 0-18 15,5 0 30-15,5 0-26 16,2-3-10-16,-8-4 14 0,0 1-19 15</inkml:trace>
  <inkml:trace contextRef="#ctx0" brushRef="#br0" timeOffset="89964.004">12034 17113 68 0,'0'0'62'15,"0"0"-4"-15,0 0 0 16,0 0-10-16,0 0 6 15,0 0-2-15,57 20-10 16,-45-10-14-16,0 2 8 16,3-2-8-16,-5-1 8 0,2 0-4 15,-3-1-4-15,-1-4 0 16,-1 2-8-16,-1-2 0 16,-2-1 2-16,-1 0-2 15,-1-2 2-15,-1-1-12 16,-1 0 4-16,0 2 14 15,0-2-2-15,0 0 0 16,0 0 12-16,0 0 2 16,0 0 18-16,0 0-14 15,0 0-12-15,0 0-14 16,0 0-18-16,0 0-12 16,0 0-16-16,0 0-60 15,0-2-150-15,0-3-102 0,0-3-21 16</inkml:trace>
  <inkml:trace contextRef="#ctx0" brushRef="#br0" timeOffset="109681.469">11948 16209 96 0,'1'0'86'16,"1"0"-50"-16,-2 0 8 0,0 0 6 16,0 0 8-16,0 0-8 15,1 0-16-15,1 0-10 16,-2 0 4-16,0 0 4 15,1 0 0-15,-1 0-10 16,0 0 6-16,2 0-18 16,4 0-2-16,6 0 2 15,3 0 2-15,6 0-2 16,2-1-8-16,3-2 2 16,1 0-2-16,1 2 0 15,0 1 0-15,-2 0 0 16,-6 0-2-16,-6 0 0 15,-2 0 0-15,-5 0 4 16,-4 0-4-16,-1 0 0 16,-1 0 2-16,-1 0 6 0,0 0 0 15,0 0 6-15,0 0 0 16,0 0-4-16,0 0 2 16,0 0-2-16,0 0-10 15,-4 0-10-15,-7 0-44 16,-2 0-48-16,-1 3-16 15,0 4-10-15,0 0 32 16,-2-2-4-16,1-1-11 16,-4 2 65-16,-1 0 46 15,1-1 0-15,-2 1 26 16,1-2 13-16,3-1 19 16,0-1 14-16,5-2-20 0,3 0-12 15,1 0-4 1,3 0 8-16,2 1 8 0,1 0 2 15,2-1-10-15,0 0-12 16,0 0-8-16,0 0-12 16,0 0-8-16,0 0-4 15,0 0-2-15,0 0 0 16,0 0 2-16,0 0 0 16,0 0 2-16,0 0 0 15,3 0 14-15,9-1 8 16,2-2-8-16,3-1-4 15,3 1 8-15,2-1-14 16,4-2 0-16,2 0 0 0,-1-1-4 16,-1 0 2-16,-3 2-4 15,-4 2 0-15,-3 0 0 16,-3 3 2-16,-4 0-2 16,-3 0 0-16,-3 0 2 15,0 0-4-15,-3 0 4 16,0 0-2-16,0 0 10 15,0-1-2-15,0 1 14 16,0-2-2-16,0 2 6 16,-9 0-4-16,-8 0-22 15,-5 0 2-15,-3 0-4 16,-2 5 2 0,2 6-4-16,3-2 4 0,3-1 0 15,3-4 0-15,2-1 0 0,4-2 4 16,0-1-4-16,2 0 0 15,1 0 2-15,0 0-2 16,3 0 0-16,0 0 4 16,2 0 4-16,1 0 22 15,1 0 38-15,0 0-26 16,0 0-28-16,0 0-14 16,0 0-14-16,0 0 0 15,0 0-20-15,10 0 14 16,8-1 20-16,3-8 0 15,4 2 0-15,-1-1 8 16,-3 1-8-16,0 0 0 16,-4 3 0-16,-4 1 0 0,-6 0 0 15,-4 3 0-15,-1 0 0 16,-2 0 0-16,0 0 4 16,0 0 18-16,0 0 16 15,-3 0 14-15,-15 0-52 16,-8 6-6-16,-2 2 2 15,-2 0-2-15,2-2 0 16,4-2 6-16,4-1 0 16,6-2 0-16,3-1 0 15,3 0 0-15,1 0 0 16,3 0 0-16,1 0 0 16,1 0 0-16,2 0 0 0,0 0-10 15,0 0 0-15,0 0-8 16,0 0-20-16,2 0-10 15,17 0 36-15,5-3 12 16,5-1 0-16,-1-3 4 16,-1-1 0-16,-2-2 0 15,-4 2-4-15,-5 1 0 16,-2 2 4-16,-8 4-8 16,-2 0-4-16,-4 1 8 15,0 0 0-15,0 0 12 16,0 0 18-16,-7 0 6 15,-16 0-36-15,-3 0 0 16,-3 0-4-16,-2 0 4 16,3 2 0-16,1 1 0 0,6-1 0 15,4 1 0-15,8-2 0 16,3-1 0-16,5 1 0 16,1-1-4-16,0 0-10 15,0 0-16-15,0 0-4 16,7 0 8-16,14 0 18 15,5 0 8-15,4 0 0 16,-1 0 0-16,1 0 4 16,-1 0-4-16,-6 0 4 15,-2 0-4-15,-4 0 0 16,-7 0 0-16,-4 0 0 0,-5 0-4 16,-1 0 4-1,0 0 14-15,0 0 14 0,-4 0 14 16,-15 0-38-16,-7 0-4 15,-2 0 0-15,-2 0 0 16,0 3 0-16,4-1 0 16,6-2 6-16,7 0 2 15,5 0-8-15,7 0 0 16,1 0 0-16,0 1-14 16,0-1-2-16,0 0-22 15,1 0 4-15,18 0 30 16,8 0 4-16,5 0 4 15,0 0-4-15,-2 0 0 16,-3 0 0-16,-4 0 0 16,-7 0 0-16,-5 0 0 0,-7 0 0 15,-4 0 0 1,0 0 4-16,0 0 10 0,0 0 18 16,-7 0-14-16,-16 2-18 15,-3 0-14-15,-2 1-6 16,-2-2 4-16,1-1 6 15,-1 0 2-15,6 0 8 16,6 0 0 0,8 0 0-16,5 0 8 0,4 0-8 15,1 0 0-15,0 0-8 0,0 0-14 16,0 0-6 0,3 0-4-16,17-2 28 0,6-1 4 15,6 3 0-15,-1 0 0 16,-1 0 0-16,-2 0 0 15,-4 0 0-15,-7 0 4 16,-4 0-4-16,-6 0-4 16,-4 0 4-16,-1 0 0 15,-2 0 0-15,0 0 10 16,0 0 16-16,-19 5-26 16,-7 4-10-16,-7-1 4 15,-3-1 0-15,2-3 6 16,1-4 0-16,4 0 0 15,7 0 2-15,8 0-2 16,7 0 0-16,4 0 0 0,3 0-2 16,0 0-12-16,0 0-6 15,0 0-4-15,15 0 24 16,6 0 0-16,6 0 0 16,1 0 0-16,2-1 0 15,-1-5 0-15,-3 2 0 16,-2 0 0-16,-6 0 0 15,-5 1 0-15,-5 3 2 16,-5 0-2-16,-3 0 0 16,0 0 8-16,0 0 6 15,0 0 14-15,-9 0-16 16,-10 0-12-16,-5 0 0 16,1 0-4-16,-2 0 4 15,0 1 0-15,2-1 0 16,7 0 0-16,6 0 8 15,4 0-8-15,6 0 2 0,0 0-2 16,0 0-16-16,0 0-8 16,3 2 2-16,16-2 22 15,9 3 0-15,3-1 0 16,2 1 0-16,-3 0 0 16,-5 0 0-16,-6-1 0 15,-3-2 0-15,-9 0 0 16,-2 0-4-16,-5 0 8 15,0 0-4-15,0 0 28 16,-3 2 6-16,-18-1-30 16,-6 1-4-16,-5-1 0 0,-3-1-4 15,1 0 2 1,4 0-2-16,3 0 4 0,10-7-6 16,8 3 2-16,4 1 2 15,5 2-12-15,0 1-6 16,0 0-8-16,13 0 20 15,5 0 8-15,3 0 0 16,0 0 0-16,-3 0 0 16,0 0 0-16,-2 0 0 15,2 0 0-15,1 0 0 16,2-3-8-16,-12 0-248 16</inkml:trace>
  <inkml:trace contextRef="#ctx0" brushRef="#br0" timeOffset="110398.442">12955 15470 130 0,'0'0'76'0,"0"0"-44"0,0 0 22 16,0 0-6-16,0 0 2 15,0 0-16-15,0 0-12 16,-100 109-18-16,69-79-4 16,0 0-4-16,2-4 4 15,8-8 0 1,5-7 0-16,5-4 0 0,8-6-18 16,2-1-10-16,1 0-2 15,0 0-6-15,0-12 10 16,1-5 26-16,10 3 0 15,-2 4 2-15,-1 4-2 16,-1 5 0-16,-3 1 0 16,1 0 12-16,1 1 14 0,2 18 12 15,1 9 2-15,0 7-2 16,-4 8-16-16,1 0-6 16,-5-2 4-16,-1-4-10 15,2-9-10-15,-2-8 4 16,0-12-2-16,0-3-2 15,0-5-6-15,0 0-34 16,0-10-34-16,0-20-40 16,0-10 36-16,0 18-72 15</inkml:trace>
  <inkml:trace contextRef="#ctx0" brushRef="#br0" timeOffset="111566.831">12868 15580 33 0,'0'0'63'0,"0"0"-1"16,0 0-18-16,0 0-2 16,0 0-8-16,0 0-10 15,113-67-6-15,-99 63-2 16,-2 2 4-16,-2 0 0 16,-2 2 2-16,-2 0 0 15,-1 0-2-15,-2 0 6 16,0 0 2-16,2 4-2 15,1 12 14-15,2 5 14 16,-2 7-10-16,3 3-4 16,0 2 2-16,0-1-6 15,1 2-10-15,2-2-8 0,-1 1 2 16,-1-2-2 0,-4-7 20-16,-3-7-22 0,0-7-12 15,-3-6 0-15,1-4-4 16,-1 0 6-16,0 0-6 15,0 0 0-15,-10-8-94 16,-17-6-32-16,-7-4-10 16,-6-2 22-16,-4 1 36 15,1 1-30-15,0 2 6 16,8 2 42-16,7 4 38 0,7 1 18 16,6 2 2-1,8 3 2-15,0 3 4 0,5-1 20 16,1 2 10-16,1 0-16 15,0-2-18-15,0 0 4 16,0 1 0-16,5-1 14 16,1 2 8-16,2 0-12 15,-1-1-2-15,3 0-2 16,1-5-6-16,3-2-2 16,3-6-2-16,4-5-12 15,-1 0-22-15,-1 4-30 16,-2 4-12-1,-7 7 27-15,-4 1 37 0,-5 3 5 16,-1 0 7-16,0 4 29 16,-7 12 12-16,-12 3-23 0,-1 3 0 15,-1 0-14-15,-1-1 16 16,3-3 0 0,5-3-2-16,6-7 6 0,7-5-8 15,1-2-16-15,0-1-14 16,6 0 10-16,12 0-2 15,1-10 6-15,2-2 8 16,-4-1-6-16,-3 2 0 16,-1 1 6-16,-7 5-6 15,-2 0-2-15,-4 0 4 16,0 0 0-16,0-3-2 16,0-4-2-16,0 0-38 0,-9-3-8 15,0-1 12-15,1 0 14 16,1 1 20-16,3 5 0 15,1 4 2-15,3 5 8 16,0 1 16-16,0 0 10 16,0 0-14-16,0 1-2 15,0 10 2-15,0 4 2 16,4 2 2-16,2 3-8 16,-2 3-4-16,-1 1-4 15,-1-1 0-15,0-2-4 16,-2-1-2-16,0-3-2 15,0-3-2-15,-4-1-6 16,-7-4-16-16,-1-2-12 16,-3-4-2-16,-3-3-8 0,3 0 24 15,2 0 14-15,3 0 6 16,4-4 4-16,2 0-2 16,4 1 4-16,0-3-6 15,0 1 0-15,2-4 4 16,14-1 10-16,3-2 0 15,1 2 0-15,-1 0-4 16,-2 4-4-16,-1 3 0 16,-4 3-6-16,-3 0 2 15,-5 0 4-15,-1 0 0 16,-3 10 0 0,0 6-2-16,0 4-4 0,-4-12-36 15,-8 1-110-15</inkml:trace>
  <inkml:trace contextRef="#ctx0" brushRef="#br0" timeOffset="111816.355">12666 16031 61 0,'0'0'23'0,"0"0"-11"16,0 0 18-16,0 0 4 15,0 0 16-15,0 0-8 16,123-46-6-16,-83 30 4 15,-1 2-10-15,-1 2-12 16,-4-1-6 0,-4 3-6-16,-5 0 0 0,-4 1-4 0,-6 4 0 15,-6 0 0-15,-3 4-2 16,-6-5-6-16,0 1-66 16,0-4-64-16,-3 4-1 15</inkml:trace>
  <inkml:trace contextRef="#ctx0" brushRef="#br0" timeOffset="112023.355">12965 15820 68 0,'0'0'76'0,"0"0"-46"16,0 0 14-16,0 0-8 16,0 0 10-16,0 0-16 0,-49 220 2 15,39-195 0 1,-2-8-16-16,0-4-12 0,3-9-4 15,0-2-8 1,0-2-38-16,0 0-26 0,1-17-14 16,8 4 8-16,0 1-46 15</inkml:trace>
  <inkml:trace contextRef="#ctx0" brushRef="#br0" timeOffset="112187.439">12925 15979 41 0,'0'0'41'15,"0"0"11"-15,0 0 6 16,0 0 2-16,0 0-10 16,0 0-30-16,160 79-12 15,-142-75-6-15,0-4-2 0,-2 0-2 16,-3-10-12-16,-13-1-34 16,0-4-169-16</inkml:trace>
  <inkml:trace contextRef="#ctx0" brushRef="#br0" timeOffset="112703.059">13268 15530 262 0,'0'0'98'16,"0"0"-76"-16,0 0-10 0,0 0-6 15,0 0-6-15,0 0-4 16,33 13 2-16,-19-13-10 16,2 0-38-16,1-10-20 15,0-3-14-15,-2 6 8 16,-1 2 37-16,-4 2 27 16,-2 3 12-16,-3 0-2 15,0 0 2-15,-5 0 21 16,0 4 37-16,0 7 4 15,-3 5-22-15,-13 2-36 16,-4 4-2-16,-2 2 2 16,-4-2-4-16,1-2 0 0,3-2-4 15,5-5 4-15,4-6 12 16,7-3 24-16,4-4-4 16,2 0-30-16,0 0-2 15,0 0-10-15,20 0 10 16,3-3 12-16,2-10-4 15,0-2 2-15,-3 0-6 16,-3 0 6-16,-5 4-6 16,-5 3 0-16,-2 2-4 15,-5 3 0-15,-2 3 2 16,0 0 8-16,0 0-10 16,0 0-12-16,-7 0-54 0,-2-1-30 15,3 0-16 1</inkml:trace>
  <inkml:trace contextRef="#ctx0" brushRef="#br0" timeOffset="113132.91">13334 15430 122 0,'0'0'66'0,"0"0"2"16,0 0-14-16,0 0-10 16,0 0-20-16,0 0-6 15,-3 6-12-15,3 9 14 16,3 9-6-16,3 3 0 15,0 4-8-15,-3 2 2 0,1 1-4 16,-4-5-2 0,0-3-2-16,0-5-14 15,0-7-22-15,0-3-18 0,0-4 14 16,0-1 24-16,0-1 12 16,0 1 4-16,0 0 0 15,0 2-2-15,0 5 4 16,-2 4 0-16,2 4 0 15,0 3-2 1,0 0 6-16,0-3 2 0,0-3 2 16,7-4-6-16,3-1 2 15,2-3 2-15,3-1 4 16,0-1-8-16,1-1-2 0,0-2 2 16,-3-4 4-1,-3 0-8-15,-2-1-2 16,-3 0-4-16,0 0 6 0,-4-1-18 15,-1-10-36-15,0-3 14 16,0-4-36-16,0 11-38 16</inkml:trace>
  <inkml:trace contextRef="#ctx0" brushRef="#br0" timeOffset="113434.791">13443 15770 63 0,'0'0'71'0,"0"0"-19"16,0 0-34-16,0 0 10 15,0 0 0-15,0 0 2 16,-36 117-8-16,26-97-2 16,-4 2-12-16,-4-6-4 15,-3-2-2-15,2-3-2 0,-2-6-10 16,2-5-30-16,1 0-6 16,0-6 16-16,6-9 30 15,2-2 0-15,7 0 10 16,3 4-2-16,0-1-4 15,0 0-2-15,17 1 4 16,4-2 16-16,2-1-6 16,2 1 4-16,2-2-12 15,-3-2-2-15,-2 1 0 32,-2 0-6-32,-1 1-14 0,-18 12-92 0,1 1-102 0</inkml:trace>
  <inkml:trace contextRef="#ctx0" brushRef="#br0" timeOffset="113923.588">13550 15487 49 0,'0'0'95'0,"0"0"-21"16,0 0-12-16,0 0-24 15,0 0-8-15,0 0-14 16,0 0-14-16,-22 131 2 15,19-124 0-15,1-4-4 16,2-3-12-16,0 0-10 16,0 0 14-16,0 0-8 15,11-3 8-15,2-10 8 0,1 2 2 16,-3 0 6-16,0 1-2 16,0 1-2-16,-3 4-4 15,0 2 0-15,-1 3-6 16,-2 0-6-16,4 0 12 15,-3 3 6-15,-3 8-2 16,0 6 4-16,-3 2-2 16,0 3 10-16,0 1 0 15,0-1 2-15,-6 0 12 16,-6 1 12-16,3 0-2 0,-2-2-8 16,-2-2 8-1,1-2-4-15,0-2-14 0,-4-2-16 16,2-5-6-1,1-2 0-15,1-5-12 0,-1-1-56 16,1 0-4-16,1-5 22 16,1-10 2-16,5 0-18 15,4 0 4-15,1 3-14 16,0 2-24-16,0 0 31 16</inkml:trace>
  <inkml:trace contextRef="#ctx0" brushRef="#br0" timeOffset="114074.187">13498 15752 13 0,'0'0'40'0,"0"0"1"15,0 0-5-15,0 0 2 16,0 0-12-16,0 0-4 0,116 6-10 16,-98-2-10-16,0 3 0 15,2 0 0-15,-4 1 2 16,-3-1-4-16,-13-5-14 16,0 2-80-16</inkml:trace>
  <inkml:trace contextRef="#ctx0" brushRef="#br0" timeOffset="114620.728">12973 16301 110 0,'0'0'58'0,"0"0"8"16,0 0-8 0,0 0 6-16,0 0 6 0,0 0-14 15,-2 0-14-15,2 0-18 16,0 0 6-16,0 0-4 15,0 0-2-15,0 0-6 16,0 0-8-16,7 0 4 16,12 0 4-16,6-6-2 0,6-3-2 15,8-4-2-15,6-4-4 16,4-3 0-16,3-3 2 16,3 1-10-16,0 1 6 15,0 1-6-15,0 4 0 16,-2 4-2-16,0 3-2 15,0 5 4-15,1 0-18 16,-3 4 18-16,-8-1 2 16,-10-1 4-16,-11 1-6 15,-11-1 4-15,-7-1-4 16,-2 2 0-16,-2 1 6 16,0 0 10-16,0-1 10 15,0 1-26-15,-8 0-6 0,-8 0-40 16,-4 0-74-16,-3 5-40 15,13-2 18-15,-1 1-84 16</inkml:trace>
  <inkml:trace contextRef="#ctx0" brushRef="#br0" timeOffset="115236.085">13215 16377 100 0,'0'0'92'0,"0"0"-60"16,0 0 2-16,0 0 4 15,0 0 10-15,0 0-10 16,-3 2-24-16,3-2-14 16,0 0 12-16,0 0 4 15,6-2 0-15,5-3 4 16,1-5-4-16,8-2 4 16,-1 1 4-16,7-2-8 0,6 0-2 15,3 2-6-15,4-1 0 16,4 1-6-16,0-1 2 15,2 2 0-15,-3 2-2 16,-2 0 6 0,-2 3-8-16,-3 2-2 0,-2 0-2 15,-5 3 0-15,-7 0 4 16,-3 0 2-16,-7 0 0 16,-3 0-2-16,-3 0 10 15,-4 0-6-15,-1 0 4 16,0 0 14-16,0 0 12 15,0 0 14-15,0 0-8 0,0 0 2 16,0 0 6 0,0 0-2-16,0 0-8 0,0 0-14 15,0 0 4-15,0 0-2 16,0 0-6-16,0 0-8 16,0 0 4-16,0 0-16 15,0 0 4-15,0 0-4 16,0 0-4-1,0 0-138-15,0 0-184 0,0-4-110 16</inkml:trace>
  <inkml:trace contextRef="#ctx0" brushRef="#br0" timeOffset="123252.167">20471 8320 378 0,'0'-2'104'16,"0"2"-72"-16,0 0 84 0,-7 6 50 15,-8 12 84 1,-10 9-34-16,-8 7-46 0,-8 10-74 16,-9 8-28-16,-7 5-18 15,-4 6-8-15,-3-1 10 16,3-4-26-16,7-8 78 15,14-11 36-15,14-14-103 16,14-12-37-16,9-8 0 16,3-5 0-16,0 0 0 15,0 0-37-15,22-1-121 16,16-20 106-16,13-13-52 0,7-11 4 16,3-9-56-1,2-2 0-15,0-2 60 0,-1 2-14 16,-5 5 10-16,-7 3 26 15,-12 9 28-15,-13 10 28 16,-11 11 18-16,-7 9 0 16,-6 6 2-16,-1 3 22 15,0 0 30-15,0 0 82 16,-20 24 128-16,-19 23-136 16,-16 21-112-16,-8 14-8 15,-7 5 24-15,1-1 0 16,7-11 36-16,9-15 102 15,9-16-12-15,14-14-43 16,12-13-115-16,9-10 0 16,8-4 0-16,1-3 0 0,0 0 0 15,0 0 0-15,0 0 0 16,0 0 0-16,0 0 0 16,0 0 0-16,0 0 0 15,0 0 0-15,0 0 0 16,0 0 0-16,0 0 0 15,0 0 0-15,0 0 0 16,0 0 0-16,0 0 0 16,0 0 0-16,0 0 0 15,0 0 0-15,0 0 0 16,0 0 0-16,0 0 0 16,-2 0 0-16,2 0 0 15,0 0 0-15,0 0 0 16,0 0 0-16,0 0 0 0,0 0 0 15,0 0 0-15,12 0-377 16,-3 0-637-16,6 0 379 16</inkml:trace>
  <inkml:trace contextRef="#ctx0" brushRef="#br0" timeOffset="124892.145">20330 15588 280 0,'0'0'104'0,"0"0"-74"16,0 0-30-16,0 0 10 15,0 0 38-15,0 0 18 16,0 0-34-16,9-9-24 15,-6 6-4-15,2-2 6 0,3-5 6 16,3-2 34 0,2-4 12-16,0-4-16 15,5-3-16-15,2-7-2 0,5-7 2 16,3-11 12-16,5-9-30 16,2-16 20-16,6-11-4 15,-2-14-14-15,1-9 6 16,-1-9-8-16,0-8-8 15,-5-6 12 1,0 5-16-16,-1 11 16 0,-4 16-16 16,-7 21 6-16,-8 20 0 15,-5 16-6-15,-6 14 4 16,-3 13 2-16,0 4 42 16,0 3 130-16,0 3 52 15,0-1-88-15,-2 2-38 0,1 0-42 16,1 3-2-16,0 0-24 15,0 0-28-15,0 0-8 16,0 0 0-16,0 0 0 16,0 0 10-16,0 0-10 15,0 0 8-15,0 0-8 16,0 0 0-16,0 0-8 16,0 0 8-16,0 0-18 15,0 0 18-15,0 0-10 16,0 0 10-16,0 0 0 0,0 0-8 15,0 0-10 1,0 0 10-16,0 0 8 0,0 0 0 16,0 0 8-16,0 0 10 15,0 0 34-15,-2 0-16 16,-1 0 9-16,-8 0-45 16,-6 14 0-16,-9 7 0 15,-1 2 0-15,-1 4 0 16,3-8 0-16,4-4 0 15,6-5 0-15,3-7 0 16,6-3 0-16,3 0 0 16,3 0-195-16,0 0-201 15,0-7 18-15,8-17 92 16,14-9 204-16,5-3-2 16,-1 4 18-16,1 8 36 15,-4 5 10-15,-2 8 12 0,-2 7-6 16,-1 2 2-16,0 2 10 15,-5 0 2-15,2 13 12 16,-4 7 20-16,-1 3 52 16,-1-1 26-16,-3-1 48 15,-2 0 104-15,1-1 110 16,-3-5 64-16,-1-4-329 16,-1-4-107-16,2-6 0 15,-2-1 0-15,0 0 0 16,0 0 0-16,0 0 0 15,0 0 0-15,0 0 0 16,0-7-159-16,-3-7-1243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41:17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2504 8411 324 0,'0'0'72'0,"0"0"-72"15,0 0 24-15,0 0 42 16,0 0 22-16,0 0 4 15,0 0-40-15,-6-1 2 16,6-28-16-16,9-20 6 16,10-18 18-16,2-20-34 15,0-10 0-15,3-7-12 0,1-8-16 16,1 2 20 0,0 6-14-16,-1 12-2 0,-3 17 2 15,-6 18 0-15,-1 17-2 16,-6 17-4-16,0 13 0 15,-6 8-4-15,-3 2-2 16,6 0 0-16,10 12-10 16,7 28 16-16,17 30 22 15,6 31 98-15,6 24-68 16,-2 16-14-16,-4-1-30 16,-7-17-2-16,-9-24 8 15,-8-26-14-15,-5-21 0 16,-4-18 0-16,-6-14 0 15,-4-10 8-15,-3-9 6 16,0-1 28-16,0 0 120 0,-25-4 326 16,-20-17-426-16,-19-11-62 15,-13-4-36-15,-14-8 18 16,-5-1-88-16,-4-3-32 16,6 3 10-16,3 4-134 15,11 9 204-15,17 9 50 16,21 9 2-16,18 8-2 15,17 3 8-15,5 2-8 16,2-3-26-16,5-5-56 16,29-11 42-16,24-10 42 0,18-15 6 15,9-6 0 1,8-5 0-16,1 1-6 0,-3 8 6 16,-5 7 0-1,-11 10 0-15,-15 11 0 0,-10 9 6 16,-12 5-12-16,-13 5 12 15,-9 0-12-15,-11 0 6 16,-5 0-12-16,0 6 12 16,-5 19 322-16,-28 21-56 15,-22 30-180-15,-28 30-78 16,-25 23 10-16,-20 20 8 16,-11 4-18-16,5-16 10 15,24-33 8-15,26-38-26 16,33-47-62-16,51-31-812 15,5-26 44-15</inkml:trace>
  <inkml:trace contextRef="#ctx0" brushRef="#br0" timeOffset="7840.293">12825 8390 236 0,'-7'0'28'16,"2"6"18"-16,1 4 2 16,1-1-12-16,0 4 8 15,1 4-16-15,2 2-12 16,0 2-6-16,0 0-2 15,0 0 0-15,0-2 0 16,5-2-4-16,2-2 0 0,1-3-4 16,2-3 0-16,2-4 0 15,2-5-2-15,2 0 2 16,-1 0 0-16,3-4 2 16,-2-8-2-16,-2-4 4 15,-2 0-2-15,-2-2 0 16,-3 3 2-16,-4 2-4 15,-1 4 6-15,-2 3 0 16,0 3 6-16,0-1 6 16,0 1-4-16,-8 0 10 15,-5 0-6-15,1 0 24 16,0 1 0-16,-3-3-4 16,5 4-6-16,1 0 16 15,0-1 8-15,4 2 10 16,-2 0-10-16,1 0 2 0,-3 0 8 15,3 0-8 1,0 0-6-16,3 0 6 0,1 0-52 16,2 0-6-16,0 0 0 15,0 0-28-15,0 0-8 16,0 2-30-16,0 5-168 16,8 0-8-16,0-5-18 15,2 0-58-15</inkml:trace>
  <inkml:trace contextRef="#ctx0" brushRef="#br0" timeOffset="8567.36">13670 8390 192 0,'0'0'108'15,"0"0"-44"-15,0 0 26 16,0 0-12-16,0 0 10 16,0 0-6-16,0 0-34 15,-12 0-12-15,10 0 6 16,2 0-8-16,0 0 16 15,0 0 16-15,0 0-4 16,-1 0 42-16,1 14 36 0,-2 7-14 16,-1 6-80-16,0 4-30 15,2-7-8-15,-1-4-8 16,2-7-8 0,0-2 0-16,0-4 0 0,0-1-22 15,8-2 30-15,2-1-32 16,2-3 26-16,0 0-32 15,3 0-28-15,-2 0 38 16,-1-1-12-16,-1-9 26 16,-2-4 14-16,1-4 0 15,-1 1 0-15,0-1 0 16,-4 6 0-16,-4 3 0 16,-1 2 14-16,0 0 12 15,0 1 16-15,-1-2-20 16,-10 2 22-16,-1 2 0 0,-3-2-44 15,3 2 32-15,-1 0-32 16,1-2 0-16,3 2 0 16,0 1-8-16,2 0-8 15,1 2-6-15,3 1-308 16,3 0-22-16,0 0 88 16,0 0-70-16</inkml:trace>
  <inkml:trace contextRef="#ctx0" brushRef="#br0" timeOffset="11627.433">14565 8406 33 0,'0'0'22'0,"0"0"13"0,0 0 17 16,0 0 2-16,0 0-2 16,0 0-2-16,0 0-2 15,-49-16-8-15,49 16 8 16,-2 0 2-16,2 0-6 16,0 0-12-1,0 0 0-15,0 0-4 0,0-1-16 16,0 1-6-16,0 0 4 15,0 0-10-15,0 0 0 16,0 0 0-16,0 0-2 0,0 0-4 16,10 0 6-1,5 0 10-15,3-1-10 0,2 1 4 16,1 0 0-16,1 0-4 16,2-2 0-16,1 1 0 15,2-3 0-15,1 1 0 16,2-2 0-16,-1 1 0 15,0 3 2-15,1-1-2 16,0 1 2-16,3 1-4 16,0 0 2-16,0 0 0 15,1 0-2-15,-1 0 2 16,1 0-2-16,2 3 2 16,-1-2 0-16,3-1 0 15,4 0 0-15,1 0 0 16,2 0 0-16,1 0 0 0,-3 0 0 15,1 0 0-15,-1 0 0 16,-6 0 0-16,1 0 2 16,-7 0-2-16,-1 0 0 15,-5 0 0-15,0 0 0 16,-3 0 0-16,0 0 0 16,-2 0 2-16,1 0-2 15,0 0 2-15,0 0-2 16,0 0-2-16,-3 0 2 15,3 0 0-15,-2 2 0 16,1 0 0-16,2 0 0 16,2-2 2-16,-3 0-2 0,4 0-2 15,-1 0 2-15,3 0 0 16,-4 0 0-16,0 0 0 16,-1 0-2-16,-1 0 0 15,-3 1 2-15,3 4-6 16,-2-1 4-16,0 0 0 15,0 0 2-15,-3-1-2 16,1-3 2-16,-4 1 0 16,-1-1-4-16,-6 0 0 15,0 0 4-15,-5 0 2 16,3 0-2-16,-1 0-2 16,1 0 0-16,0 0 2 15,2 0 0-15,2 0 0 0,1 0-2 16,1 0 4-1,-1-4-4-15,0-1 2 0,1-1 0 16,-2 2-2-16,-4 2 2 16,-1 1 0-16,-1 1 0 15,-2 0 0-15,0 0 0 16,0 0 4-16,0 0-4 16,0 0 2-16,0 0-2 15,0 0 2-15,0 0-2 16,0 0 0-16,0 0 0 15,0 0 0-15,0 0 2 16,0 0 4-16,0 0-2 0,0 0 2 16,0 0 0-1,0 0 4-15,0 0-2 0,0 0 2 16,0 0 2-16,0 0-2 31,0 0 8-31,0 0-8 0,0 0 12 0,0 0 2 16,0 0 0-16,0 0 8 15,0 0 0-15,0 0-2 16,0 0-8-16,0-2-4 16,0 2-4-16,0-1 0 15,0 0 2-15,0 1 4 16,0 0-4-16,0 0 6 16,0 0-6-16,0 0-6 15,0 0 14-15,0 0-12 16,0 0-6-1,0 0-6-15,0 0 0 0,0 0 0 0,0 0 0 16,0 0 6-16,0-2-6 16,0 2 0-16,0 0 0 15,0 0 0-15,0 0 6 16,0 0-6-16,0 0 0 16,0 0-18-16,0 0 12 15,0 0 6-15,0 0-6 16,0 0 6-16,0 0-72 15,0 0-186-15,0 0 2 16,0 0 14-16</inkml:trace>
  <inkml:trace contextRef="#ctx0" brushRef="#br0" timeOffset="13651.578">16260 8634 336 0,'0'-1'2'15,"0"1"0"-15,0 0 16 16,1 0 10-16,13 0-2 15,0 0-14-15,2 0-10 16,-3 0-2-16,-4 0-14 16,-9 1-76-16,0 2-128 15</inkml:trace>
  <inkml:trace contextRef="#ctx0" brushRef="#br0" timeOffset="13870.021">16170 8832 160 0,'0'0'46'0,"0"0"6"0,0 0 22 16,0 0 0-16,0 0 2 15,0 0-26-15,-25 248-4 16,20-203-4 0,2-6-18-16,3-11-10 0,0-12-14 15,0-7 0-15,0-5-8 16,0-4-64-16,8 0-50 15,-2-10-24-15,2-7-42 16</inkml:trace>
  <inkml:trace contextRef="#ctx0" brushRef="#br0" timeOffset="14530.255">16528 8681 61 0,'0'0'63'15,"0"0"3"-15,0 0-2 16,0 0-10-16,0 0 36 16,0 0-12-16,45 30-8 15,-36-2 14-15,1 7-12 16,-1 6-14-16,2 8-2 16,-1 6 2-16,-1 6-16 15,-3 1 6-15,-1 0-14 0,-4-2-14 16,-1-13-8-1,0-8-2-15,0-14 0 0,0-12-10 16,0-8 6-16,0-5 16 16,0 0-4-16,-7 0-18 15,-9-11-254-15,-7-11 150 16,-7-11-46-16,-3-5 44 16,0 0-12-16,0-2 10 15,2 5 32-15,3 1 42 16,5 5 12-16,4 0-22 15,9 7 3-15,2 3 29 16,2 8 12-16,3 4 32 0,-1 4 15 16,1 2-5-16,1 1-10 15,-1 0 20-15,0 0-8 16,0 0-28-16,-1 0 10 16,-1 7-10-16,2 0-10 15,2-3 0-15,1-3-4 16,0-1-2-16,0 0-10 15,0 0-2-15,1-1-4 16,10-16-20-16,4-1 6 16,4 2 8-16,-1 5 8 15,0 5 12-15,-3 6-4 16,-3 0-8-16,-2 0 14 16,1 9 14-16,-7 5 26 15,-1 2 10-15,-1 0 4 0,-2-2-8 16,0-1-10-1,0-2 18-15,0-2-10 0,0-3-2 16,-3-3-28-16,3-3-14 16,0 0-30-16,0 0-226 15</inkml:trace>
  <inkml:trace contextRef="#ctx0" brushRef="#br0" timeOffset="14951.125">17249 8647 228 0,'0'0'86'0,"0"0"-64"16,0 0 36-16,0 0-6 15,0 0-28-15,0 0-18 16,0 0-6-16,-5 25-6 16,5-21-40-16,-1 1-130 15</inkml:trace>
  <inkml:trace contextRef="#ctx0" brushRef="#br0" timeOffset="15191.485">17023 8854 136 0,'0'0'86'16,"0"0"-26"-16,0 0 12 16,0 0 2-16,0 0-10 15,0 0-6-15,-31 206-26 16,24-159-16-16,1-5-10 15,1-6 8-15,1-8-12 16,2-8-2-16,2-9 0 16,0-5-18-16,0-6-42 15,0 0-38-15,0 0 4 16,3-9 28-16,6-12-32 16,-4 8-20-16</inkml:trace>
  <inkml:trace contextRef="#ctx0" brushRef="#br0" timeOffset="15716.686">17343 8768 27 0,'0'0'34'16,"0"0"29"-16,0 0 9 16,0 0 2-16,0 0 12 15,0 0-24-15,98-3-10 16,-83 23-14-16,0 6 6 15,-2 5-12-15,-1 7 2 16,-2 6 8-16,-6 6-4 16,-4 7 4-16,0 0 4 0,0-3 14 15,-4-2 28-15,-6-9-20 16,4-8-4-16,2-11-34 16,1-9-6-16,0-6-6 15,0-5 14-15,-1-2-6 16,-4-2 20-16,-7 0-46 15,-6 0-170-15,-6-16-56 16,-4-12 50-16,0-9 60 16,-2-11-12-16,3-4 20 15,5 3 12-15,7 6 40 16,4 12 36-16,8 10 20 16,2 9 0-16,2 5 2 0,2 4 6 15,0 3 4-15,0 0 4 16,0 0 0-16,-1 0 24 15,1 0 0-15,0 0-10 16,0 0-4-16,-2 4 6 16,1 5-14-16,-3-4-4 15,4-2-10-15,0-3-4 16,0 0-4-16,0 0-48 16,4-13-66-16,9-12 36 15,5-4 14-15,-1 4 9 16</inkml:trace>
  <inkml:trace contextRef="#ctx0" brushRef="#br0" timeOffset="15857.627">17305 8875 1 0,'0'0'30'0,"0"0"35"0,0 0-9 16,0 0 2-1,0 0 10-15,0 0-4 0,38 84-6 16,-37-70-16-16,-1-3-12 16,5-2-16-16,5-3-14 15,7-6-22-15,11-3-32 16,-16-10-104-16,6-6-69 15</inkml:trace>
  <inkml:trace contextRef="#ctx0" brushRef="#br0" timeOffset="16839.518">17799 8654 270 0,'0'0'70'0,"0"0"-34"15,0 0 16-15,0 0-6 16,0 0 0-16,0 0-14 16,2 161-24-16,-1-151-4 15,1-4-4-15,-1-5-6 16,-1-1-28-16,0 0-38 16,0 0-14-16,0-14-72 15,0-7 110-15,0-9 8 16,0-8 18-16,0-5 22 15,5-3 0-15,3 3 4 16,3 9 6-16,3 11-4 16,2 7 8-16,-2 9 0 0,0 4 8 15,-2 2 12-15,0 1-2 16,-1 0-4-16,-1 0-2 16,0 0 16-16,-1 3 2 15,1 8-2-15,-3 9-2 16,2 5 0-16,-6 7 12 15,-2 7-4-15,-1-3 4 16,0 1-18-16,0-6-12 16,0-10-22-16,-4-8 2 15,2-7-2-15,2-6-10 16,-1 0-10-16,-3 0-20 16,-4 0-88-16,-3-15 66 0,-3-1 48 15,-4-5-6-15,-3-3-12 16,-1-1 2-16,3 7 8 15,3 4 12 1,6 7 10-16,5 6 2 0,4 1 2 16,1 0-4-16,0 0-16 15,0 0 14-15,1 0 2 16,10 0 6-16,-1 0-2 16,0 0-2-16,-2 0-2 15,-2 0 2-15,-3 0-2 16,-3 0-4-16,0 7-8 15,0 3 12-15,-1 5 40 16,-12 3-34-16,3-2-4 16,-2-5 0-16,6-2-2 15,5-5 2-15,1-1-2 16,0-2-16-16,0-1 6 0,10 0-2 16,6 0 0-16,-2 0 10 15,-1 0-4-15,-4 0 2 16,-4 0-2-16,-4 5-14 15,-1 6 18-15,0 5 0 16,-15 4 0-16,-9 2-2 16,-1-3-40-16,-3-1-22 15,0 1 14-15,1-4 30 16,2 0 22-16,3-5 4 0,8-3 8 16,4-5 12-1,10-2 2-15,0 0-26 0,4 0 2 16,19 0-2-16,7-6 34 15,7-10 22-15,2-1-30 16,3 0-2-16,-3 1 4 16,-6 2-14-16,-5 3-4 15,-7 3-6-15,-9 3-2 16,-8 5-2-16,-4 0 0 16,0 0-2-16,0 0-6 15,-7 0-114-15,-4 3-14 16</inkml:trace>
  <inkml:trace contextRef="#ctx0" brushRef="#br0" timeOffset="17057.862">17887 8905 33 0,'0'0'71'0,"0"0"-49"0,0 0 18 16,0 0-2-16,0 0 0 15,0 0-26-15,-17 58-12 16,17-58 0-16,11 0 0 15,4 0 0 1,3 0 0-16,-3-7 6 0,0 0 0 16,-3 1-6-16,-1 1 0 15,-3 2-18-15,-3 0-48 16,-5 2-32-16,0 1 29 16</inkml:trace>
  <inkml:trace contextRef="#ctx0" brushRef="#br0" timeOffset="17447.35">17887 8905 66 0,'-56'59'100'0,"56"-59"-28"0,0 0-22 16,0 0 12-16,0 0 14 15,0 0-20-15,-123 106-34 16,111-94-6-16,-1-4-14 16,1-1-2-16,0-3-20 15,2-4-40-15,1 0-6 16,-2 0-26-16,7-2-4 15,2-9 80-15,2-1 14 16,0 2 2-16,2 3 0 0,11 3-6 16,4 4 6-1,0 0 6-15,6 0 32 0,2 1 8 16,5 9-10-16,7 0 2 16,1 3 14-16,5-1-12 15,5 4-12-15,1 1-10 16,2 1 8-16,-5-1 52 15,-1-1-58-15,-6-5-16 16,-4 0 0-16,-5-3 0 16,-6-2-4-16,-5-4 0 15,-5-2-2-15,-5 0-38 16,-9-8-182-16,0-4-85 0</inkml:trace>
  <inkml:trace contextRef="#ctx0" brushRef="#br0" timeOffset="17705.66">18126 8664 192 0,'0'0'42'16,"0"0"-40"-16,0 0 12 15,0 0 6-15,0 0 8 0,0 0-14 16,0 0-10 0,134-65-2-16,-117 61-2 15,-5 4 0-15,-6 0-2 0,-5 0-18 16,-1 0-10-16,0 0-34 16,-15 7-22-16,-7 0-21 15</inkml:trace>
  <inkml:trace contextRef="#ctx0" brushRef="#br0" timeOffset="18298.075">18126 8664 43 0,'36'-13'83'16,"-36"13"-31"-16,0 0-14 16,0 0-6-16,0 0 2 15,0 0-2-15,-39 156 8 16,36-131-14-16,0-1 4 16,-1-3-8-16,1-5-6 0,0-6-12 15,3-6 0-15,-2-3-4 16,2-1-6-16,0 0-2 15,0 0-38 1,0-7-28-16,0-9 70 0,0-5 4 16,0-1-6-16,0-2 6 15,8 3-4-15,5 3 2 16,2 6-2-16,3 5-6 16,-2 1 8-16,-1 3 0 15,-1 3 2-15,-1 0 0 16,-1 0 6-16,-3 0 0 15,0 6 4-15,-3 5 16 16,-2 5 6-16,-2-1-6 16,-2 1-4-16,0 0-6 15,0-4-6-15,0-1-4 0,0-4-4 16,0-1-2-16,-5-5-2 16,1-1-28-16,0 0-66 15,2-5-8-15,1-14 66 16,1-3 2-16,0-2-16 15,0 5-9-15,-3 8 43 16,-1 7 18-16,-2 4 30 16,0 0 43-16,-2 20-27 15,0 4-2-15,-1 6 4 16,2-1-4-16,-4 1-2 0,2-3-10 16,2-5 0-1,-3-2 20-15,2-4 4 0,-1-4 2 16,0-2-4-16,-1-3-18 15,1-1-24-15,1-4-12 16,2-2-16-16,2 0-104 16,4 0-74-16,0-11 96 15,0-3 18-15,0 6-39 16</inkml:trace>
  <inkml:trace contextRef="#ctx0" brushRef="#br0" timeOffset="18454.175">18192 8957 15 0,'0'0'51'0,"0"0"-1"16,0 0-4-16,0 0 14 16,0 0-12-16,0 0-22 0,89 42-12 15,-78-40 2-15,1 3-4 16,1 2-8-16,1-1-4 16,-11-1 0-16,-2 0-136 15</inkml:trace>
  <inkml:trace contextRef="#ctx0" brushRef="#br0" timeOffset="18670.664">18438 9200 138 0,'0'0'16'16,"0"0"-16"-16,0 0-2 15,0 0-2-15,0 0-8 16</inkml:trace>
  <inkml:trace contextRef="#ctx0" brushRef="#br0" timeOffset="19021.758">18644 9157 312 0,'0'0'112'16,"0"0"-70"-16,0 0 34 15,0 0 38-15,0 0 46 16,0 0-12-16,-147 63-114 16,113-33-18-1,-1 1-12-15,-3-2-4 0,1 1 12 16,1-1-12-16,1-2 0 0,6-3 10 16,3-5-4-1,6-4-6-15,8-5 0 0,3-5 0 16,4 0 0-16,5-5-16 15,0 0-84-15,0 0-86 32,0-11-12-32,3 1 18 0,5-4-127 0</inkml:trace>
  <inkml:trace contextRef="#ctx0" brushRef="#br0" timeOffset="31917.267">18551 5068 220 0,'6'-4'68'15,"-6"4"-54"-15,0 0 32 0,0 0 10 16,0 0 24-16,0 0-8 16,0 0-28-16,0 0 12 15,0 0 22-15,0 0 66 16,0 6 74-16,-18 16 74 16,-9 11-184-16,-8 6-108 15,-4 2 0-15,-3-4-108 16,8-6-32-16,7-10-74 15,10-6 34-15,10-7 38 16,1-5 36-16,6-3 8 16,0 0 4-16,0 0 4 15,0 0 26-15,12 0 54 0,2 0 8 16,0-3 2-16,-3 3 0 16,-2 0 2-16,-3 0 0 15,-2 14 6-15,-4 10 14 16,0 4 2-16,0 3-8 15,-10-1 2-15,-4-3-10 16,3-7 0-16,3-8 2 16,5-5 4-16,1-4-10 15,2-3-4 1,0 0-10-16,0 0-34 0,15-6 28 16,3-2-8-16,-1 1 14 15,-5 6 4-15,-3 1 0 16,-2 0 6-16,-4 18-2 15,1 5 2-15,1 12 16 0,1 5 16 16,0 9 16-16,1 1 16 16,1-2 12-16,-2-4-20 15,0-10-18-15,-2-12-2 16,-1-9-8-16,1-9-8 16,-4-3-20-1,0-1-2-15,2 0 2 0,0 0-16 16,2-9-40-16,4-19 20 15,2-13 22-15,0-13-12 16,-1-7-44-16,-1-7-18 16,-6 39-32-16,-1 1-60 15</inkml:trace>
  <inkml:trace contextRef="#ctx0" brushRef="#br0" timeOffset="32091.805">18651 5146 25 0,'0'0'55'15,"0"0"-35"-15,0 0 26 16,0 0 8 0,0 0 0-16,0 0-12 0,11-20-4 15,-11 29-12-15,0 1 4 16,-2 1-30-16,-13 0 0 16,-4 2-70-16,9-10-50 15,1-2-80-15</inkml:trace>
  <inkml:trace contextRef="#ctx0" brushRef="#br0" timeOffset="32566.53">18530 5229 39 0,'0'0'45'0,"0"0"-33"16,0 0 36-16,0 0 4 16,0 0-4-16,0 0-20 15,8 44-20-15,-1-43-6 16,5-1-2-16,3 0 0 15,7-5-6-15,4-12-4 16,1-6-8-16,1 1-12 16,-2 2 2-16,-3 1 12 15,-5 7 12-15,-4 4 4 16,-7 5 0-16,-4 3 0 0,-1 0 4 16,-2 0 8-1,0 0 4-15,0 5 32 0,0 9-10 16,-11 6-26-16,-8 3-6 15,-5 1-12-15,-3-1-18 16,0 0-44-16,2-3 22 16,4-3-14-16,7-4 34 15,4-4 11-15,3 0 7 16,2-5 8-16,4-1 4 16,-1-2 13-16,2-1 9 15,0 0-18-15,0 0-4 16,2 0 22-16,11 0 8 0,0 0-6 15,5-8-10-15,-3 1-6 16,1 1-6-16,0 1-4 16,-3 2-2-16,-4 2 0 15,-2 1 0-15,-3 0-10 16,-4 0-34 0,0 0-38-16,0 0-19 0</inkml:trace>
  <inkml:trace contextRef="#ctx0" brushRef="#br0" timeOffset="32997.39">18659 5383 33 0,'0'0'53'0,"0"0"-3"16,0 0-26-16,0 0-4 15,0 0 10-15,0 0 14 0,-33 192-10 16,24-167-12-16,2-4-4 16,0-3-8-1,4-7 0-15,0-5-6 0,3-3-4 16,0-3 0-16,0 0-4 15,0 0-24-15,0-2-8 16,6-16 16-16,7-8 8 16,-3-3 4-16,0-3-4 15,-1 3 0-15,0 2 0 16,0 5 2-16,0 3 8 16,1 6 2-16,-4 5 0 15,0 2 0-15,-1 3-2 16,-5 3 0-16,3 0 2 15,-1 0 2-15,-1 11 4 0,2 7 12 16,1 2 4-16,-2 1-6 16,4-2-6-16,0-3-4 15,0-6-6-15,0-6-4 16,3-1 4-16,-3-3 0 16,3 0 4-16,0-17 0 15,4-10 0-15,-1-5-4 16,1-4-2-16,-2 1-28 15,-2-6-52-15,-9 27-27 16</inkml:trace>
  <inkml:trace contextRef="#ctx0" brushRef="#br0" timeOffset="33460.756">18918 4993 45 0,'0'0'59'0,"0"0"1"16,0 0-16-16,0 0-16 15,0 0 6-15,0 0-12 16,-58 116-18-16,45-93-4 16,5-7 0-16,2-8-2 15,6-4-4-15,0 0-18 16,0-2 24-16,12-2 2 16,2 0 4-16,3 0-2 15,-3-3-2-15,4-6-2 16,-3 1 2-16,0 0-2 0,-2 4 0 15,-3 1-8 1,-2 3-20-16,-5 0-10 0,-3 0 0 16,0 3-34-16,0 8 27 15,0 0 37-15,0-1 8 16,0-1 14-16,0-1 5 16,0 2 5-16,0 1 14 15,0 5 14-15,-2 5-4 16,-1 5-12-16,-3 6-4 15,-4 1 4-15,0 1-6 16,-4-1 0-16,-2-5-4 16,-3-4-6-16,0-6 0 15,2-5-2-15,2-4-18 0,0-7-12 16,4-2 2 0,1 0-54-16,0-12-38 0,0-11 26 15,9 9-54-15</inkml:trace>
  <inkml:trace contextRef="#ctx0" brushRef="#br0" timeOffset="33829.769">18806 5335 9 0,'0'0'63'0,"0"0"7"15,0 0-10-15,0 0-6 0,0 0-10 16,0 0-10-16,0 0-12 15,133 151 0-15,-109-131 0 16,3-2-2-16,-2 2-4 16,2 1 8-16,-2 2-4 15,-2-1 12-15,-5 1 6 16,-2-6-12-16,-4-3 0 16,-3-4 20-16,-3-6-12 15,-3-1-4-15,-3-3 8 16,1 0 26-16,1 0 22 15,-2 0 6-15,1 0 6 16,-1 0 8-16,0 0-24 16,0 0-10-16,0 0-42 15,2 0-22-15,0 0-8 16,-2 0 0-16,0 0-8 0,0 0-150 16,3 0-228-16,-2-2 10 15</inkml:trace>
  <inkml:trace contextRef="#ctx0" brushRef="#br0" timeOffset="35711.345">19433 4895 66 0,'0'0'40'0,"0"0"-4"16,0 0 44-16,0 0 24 16,0 0-2-16,0 0-84 15,0 0-6-15,-83 131-6 16,53-96-4-16,4-7 4 16,8-6-6-16,5-7 0 0,6-6 0 15,4-5-22 1,3-1-50-16,0-3-6 0,0 0 0 15,0 0 26-15,13 0 4 16,-1 0 18-16,-2-1 22 16,-1 1 8-16,-1 0 4 15,1 0 16-15,0 15 18 16,1 9 8-16,-1 13-2 16,0 12 2-16,0 14-10 15,-2 12 6-15,-4 6 16 16,0-5-24-16,-1-11-10 15,1-14-8-15,0-15-6 16,-2-13 12-16,1-9-4 16,-2-8-10-16,0-5-8 15,0-1 2-15,0 0 0 0,0-4-2 16,0-22-56-16,0-10-44 16,0 12-50-16,0-3-91 15</inkml:trace>
  <inkml:trace contextRef="#ctx0" brushRef="#br0" timeOffset="35900.356">19539 4874 80 0,'0'0'52'0,"0"0"-38"0,0 0 20 0,0 0-6 0,0 0-16 15,0 0-8-15,18 59-4 16,-18-46-2-16,0 4-30 16,0-13-64-16</inkml:trace>
  <inkml:trace contextRef="#ctx0" brushRef="#br0" timeOffset="36296.823">19438 5070 15 0,'0'0'34'0,"0"0"3"0,0 0-9 16,0 0 8-16,0 0-10 15,0 0 4-15,144-47-6 16,-127 42-6-16,-3 3-8 0,-3 1-6 16,-2-1 2-1,-5 2-6-15,-2 0 2 0,-2 0 0 16,0 0-2-16,-9 5-14 15,-11 13-88-15,-5 5 9 32,-3-1 47-32,3-2 46 0,2-5 8 0,10-5 16 15,4-4-10-15,6-4 3 16,3-2 19-16,0 0-18 16,3 0-14-16,13 0 24 15,5 0 4-15,1-8-14 16,-2 1-8-16,-2 3-2 0,-5 1-2 15,-3 0 0-15,-5 3-2 16,-2 0 0-16,-3 0-2 16,0 0 6-16,0 0-8 15,-11 5-96-15,-6 7-23 16</inkml:trace>
  <inkml:trace contextRef="#ctx0" brushRef="#br0" timeOffset="36478.864">19521 5185 39 0,'0'0'49'16,"0"0"-5"-16,0 0-10 16,0 0-6-16,0 0-12 15,0 0-6-15,27 0-6 0,-24 0-2 16,0 0 0-16,-2 0 0 16,2 0-2-16,2 0 0 15,-5 0-22-15,1-2-88 16</inkml:trace>
  <inkml:trace contextRef="#ctx0" brushRef="#br0" timeOffset="36977.556">19491 5328 128 0,'0'0'18'0,"0"0"36"0,0 0-6 16,0 0 0-16,0 0-6 15,0 0-20 1,-4 55-8-16,4-55-10 0,0 0-4 16,4 0 2-16,7 0 0 15,3-8-2-15,5-8 0 16,0 0-2-16,3 5 0 16,-1 2-2-16,0 4 0 15,0 4 4-15,-2 1 0 16,-4 0 0-16,-3 0-2 15,-3 1 2-15,-2 12 2 16,-2 2-2-16,-5 4-8 16,0 1 8-16,0 1 14 0,-12 1 4 15,-4-2 6 1,-7-3-16-16,5-6 16 0,-1-5-6 16,5-4-2-16,1-2 8 15,4 0-8-15,1 0-8 16,1-2-6-16,6-2-2 15,-1 0 0-15,2 2-6 16,0 1-10-16,0-2-4 31,0 0 14-31,14-1 6 0,-1 1-2 0,0 0 2 16,1 0 0-16,-3 0 2 16,0 0-2-16,0 2 0 15,1 0 0-15,1 1-4 16,-8 0-50-16,-2 0-146 15</inkml:trace>
  <inkml:trace contextRef="#ctx0" brushRef="#br0" timeOffset="38747.875">20119 4627 55 0,'0'0'51'15,"0"0"-19"-15,0 0 16 0,0 0-4 16,0 0-8-16,0 0-18 15,0 0-12-15,5-6 0 16,-4 5-2-16,-1 1 0 16,0 0 4-16,0-2 8 0,0 1 10 15,0-2 16-15,0-2-6 32,0-2-30-32,0-2 6 0,-7 0 0 0,-1 1 2 15,-1-1-4-15,-2 2 0 16,-2 3 2-16,-1 1 6 15,-3 3-6-15,-2 0-8 16,1 0-4-16,-3 0-6 16,2 10-2-16,-1 3 4 15,2 3 6-15,5-2-2 16,1-2 12-16,5 1-12 16,2-1 0-16,2 1-2 15,0-1 0-15,3 0-2 16,-2 0 2-16,2-2-2 15,0 1 4-15,0-1-8 0,0-1 0 16,0 1 8-16,0 0-12 16,0-1-10-16,0 1 8 15,0-2-2-15,5-2 10 16,1 1-4-16,2 0 2 16,-1 1 6-16,-3-1-6 15,1 2 2-15,-2-1 0 16,0 5-4-16,-3 4-20 15,0 6 6-15,0 6 14 16,0 1 0-16,0-2 10 16,-6-4 4-16,0-4-4 15,0-6 0-15,2-4 4 16,2-4-2-16,1-3-2 0,1-1 0 16,0 2-6-16,0 3 6 15,0 0-4-15,0 2 0 16,0-4 2-16,0 1 0 15,0-2 2-15,3 0 0 16,1-1 0-16,2-1 0 16,-3-2 2-16,-2 1-2 15,2 2 2-15,0 3 0 16,3 4 2-16,-1 3 0 16,2 5 0-16,-2 4 4 15,-1 7 6-15,-1 4-4 16,0 4 4-16,-3 1-8 0,0 1 2 15,0 0-6-15,0 1 2 16,0 3 0-16,-3 1 12 16,-3 2 10-16,0 1-10 15,-1 0 2-15,4-3-2 16,0-2-4-16,3-6-2 16,0 0-2-16,0-3-6 15,0 0 0-15,0-1 6 16,0 1-4-16,0 2 2 15,0 2 10-15,0 1-6 16,0-1 0-16,0 0 0 16,0-1 2-16,0-4-4 0,0-4-4 31,3-3 4-31,0-6-8 0,-2-4 2 0,1-7-2 16,-2-4-2-16,1-3 0 15,2-1-4-15,-2 0 4 16,1 0-4-16,0 0-42 15,1 0-54-15,-3 0-22 16</inkml:trace>
  <inkml:trace contextRef="#ctx0" brushRef="#br0" timeOffset="41537.93">18174 6014 112 0,'-2'0'38'15,"2"0"-16"-15,0 0 8 16,0 0-2-16,0 0 2 16,0 0-10-16,0 0-10 15,0 0 0-15,0 0 0 0,0 0 2 16,0 0-2-16,0 0 8 15,11 0-4-15,5 0-4 16,5 0 0-16,3 0-4 16,6-3-2-16,7-4 0 15,5-3 0-15,3 2-2 16,5-2 0-16,4-2 0 16,6 0 0-16,11-4 2 15,10-2 2-15,3-2 4 16,0-3-6-16,-3 5 0 15,-5 4-4-15,-6 4 0 16,-3 6 0-16,-10 3 0 16,-6 1 0-16,-11 0 0 15,-4 0 0-15,-9 0 0 16,-5 0 2-16,-6 0-2 0,-3 3 0 16,-4-1 0-16,-2 0 0 15,-4-2 2-15,-2 0-2 16,-1 0 6-16,0 0 18 15,0 0 28-15,0 0 2 16,0 0-26-16,0 0-8 16,2 0-12-16,-1 0-8 15,2 0 0-15,0 0 0 16,2 0 2-16,-2 0 2 16,-2 0-4-16,-1 1 0 15,0 1 4-15,0-1-4 16,0 1 0-16,2-1-4 0,-1 2 2 15,2-2-2-15,0 3-16 16,0-1-38-16,-3-2-58 16,0-1-64-16</inkml:trace>
  <inkml:trace contextRef="#ctx0" brushRef="#br0" timeOffset="47486.215">20430 4552 238 0,'0'0'54'16,"0"0"-46"-16,0 0 34 15,0 0 26-15,0 0 12 16,0 0-26-16,0 0-16 15,22-6 2-15,-20 6 6 16,-2 0 4-16,1 0-12 16,-1 0-2-16,0 0-18 15,0 0-18-15,3 0 0 0,2 0 0 16,2 0 0-16,0 0 0 16,1 0-4-16,-2 0-46 15,-2 4-62-15,-4 3-50 16,0-4-36-16,0 3-6 15</inkml:trace>
  <inkml:trace contextRef="#ctx0" brushRef="#br0" timeOffset="47905.592">20430 4552 31 0,'-45'93'93'0,"45"-93"-35"0,0 0 4 15,0 0-26-15,0 0-10 16,0 0-10-16,-8 6-4 15,17-6 8-15,2 0-4 16,-1 0-6-16,-1 0 0 0,-1 0 0 16,-1 0-4-1,-1 0 0-15,-2 0-2 0,1 2-2 16,-2 4 4-16,0 3-2 16,0 5 12-16,-1 2 16 15,-2 4 0-15,0 4-8 16,0 5-6-16,0 7 4 15,0 8 6-15,0 8 30 16,0 4 2-16,0-5-2 16,0-7-18-16,0-11-10 15,0-11-2-15,1-9-2 16,2-7-10-16,-3-5-12 0,2-1-4 16,-2 0 0-16,1 0 0 15,-1 0 24-15,0 0-10 16,3-1-4-16,0-21-10 15,1-11-60-15,2-15 18 16,5-7-106-16,1-5-44 31,-8 36 0-31,1 5-103 0</inkml:trace>
  <inkml:trace contextRef="#ctx0" brushRef="#br0" timeOffset="48563.383">20597 4466 110 0,'0'0'40'0,"0"0"-16"15,0 0 20-15,0 0-4 16,0 0-10-16,0 0-8 16,0 0-12-16,113-25-2 15,-104 25-2-15,-3 0 2 16,-3 0 2-16,-1 8 2 15,-2 7 8-15,0 4 12 16,-5 5 10-16,-14 3-8 16,-7-1-24-16,1 0-8 15,-4-2 2-15,6-6-2 0,0-5-2 16,8-6-14-16,2-4-22 16,4-3-14-16,4 0 30 15,2 0 8-15,2-5 0 16,1-5 4-16,0 1 0 15,0 2 2-15,9 0 2 16,5 0 2-16,3 1 2 16,3 0 2-16,1 1 0 15,-1 0 0-15,0 1-2 16,-2 3 6-16,-2-1-6 16,-2 2 2-16,-4 0 0 15,-4 0-2-15,-5 0 2 16,-1 0-2-16,0 0-6 0,0 10-16 15,-17 3 18-15,-6 4-14 16,2-2-20-16,-3 1 8 16,4-2 2-16,2 0 20 15,1-2 8-15,8-4 4 16,5-4 12-16,4-1 4 16,0-3-18-16,0 0 8 15,12 0-6-15,7 0 6 16,2 0 4-16,2 0-2 15,-1 0 4 1,-1-5 0-16,-2 0-4 0,-1 1-2 16,-1 1-2-16,-3 2-6 15,-5 1 0-15,-1 0-2 16,-5 0-6-16,-3 0-30 0,0 0-148 16</inkml:trace>
  <inkml:trace contextRef="#ctx0" brushRef="#br0" timeOffset="48945.361">20616 4802 158 0,'0'0'10'15,"0"0"14"-15,0 0 6 16,0 0 18-16,0 0-6 16,0 0-22-16,-6 115-2 0,6-108 10 15,0-5 2 1,0-2-14-16,0 0-12 0,0 0 0 15,0 0 0-15,0-6-4 16,12-11-14-16,8-1 10 16,5 0 4-16,2 2-2 15,-1 8-8-15,0 2 2 16,-4 4 2-16,-1 2 4 16,-6 0-2-16,-2 0 2 15,-6 8-4-15,-4 3 2 16,-3 0 4-16,0 4 6 15,-2-2 42-15,-13 3 2 16,-3-2 14-16,5-4-24 16,1-4 18-1,6-3-42-15,6-3-16 0,0 0-52 0,0-13-10 16,0-17-60-16,6 12 40 16,4 0-100-16</inkml:trace>
  <inkml:trace contextRef="#ctx0" brushRef="#br0" timeOffset="49126.938">21084 4425 100 0,'0'0'36'15,"0"0"-24"-15,0 0 18 16,0 0-6-16,0 0-18 0,0 0-6 15,9 34-6-15,-16-27-88 16</inkml:trace>
  <inkml:trace contextRef="#ctx0" brushRef="#br0" timeOffset="49358.295">20935 4586 41 0,'0'0'22'0,"0"0"-22"15,0 0 23-15,0 0 13 16,0 0-6-16,0 0-4 15,103-14 0-15,-76 6 0 16,-3 3-6-16,-6 1-2 16,0 1-2-16,-5 0-4 0,1 3-2 15,-2 0-4 1,-1 0-2-16,-3 0 0 0,-2 0-4 16,-6 0 0-16,0 0-2 15,0 3-20-15,-12 8-52 16,-1-4-22-16,1 0-27 15</inkml:trace>
  <inkml:trace contextRef="#ctx0" brushRef="#br0" timeOffset="49696.391">21019 4662 88 0,'0'0'36'0,"0"0"-26"16,0 0 8-16,0 0 20 0,0 0-4 15,0 0-2 1,55-9-14-16,-40 4-6 0,-3 0-2 15,-4 4-6-15,-5 1-2 16,-3 0-2-16,0 0 0 16,0 4-28-1,-11 12-16-15,-11 2-24 0,1 1 32 16,-2-2-10-16,4-2 29 16,4-4 17-16,6-2 17 15,5-5 31-15,4-2-44 16,0-2 10-16,0 0-14 15,16 0 18-15,-1 0 2 16,6-8 0-16,-2-2-2 16,-4 2-8-16,0 2-6 15,-9 4 2-15,-1 2-4 0,-5 0-2 16,0 0-2-16,0 0-26 16,0 1-88-16</inkml:trace>
  <inkml:trace contextRef="#ctx0" brushRef="#br0" timeOffset="50124.757">21004 4892 74 0,'0'0'14'16,"0"0"26"-16,0 0 18 15,0 0 4-15,0 0-12 0,0 0-42 16,-16 86-8-1,16-86-4-15,0 0 2 0,7-10 2 16,11-11 0-16,6 0-2 16,1 4-20-16,-1 4-14 15,-3 6 12-15,0 3 22 16,-2 4 2-16,-2 0 0 16,-1 0 2-16,-5 0-2 15,-5 1 0-15,-5 9 0 16,-1 3 0-16,0 5 0 15,-14 2 14-15,-9 3-8 16,-1-2 0-16,6-6 22 16,5-5 22-16,5-7 12 15,8-3-32-15,0 0-30 16,0 0-8-16,12 0 8 16,15-7 4-16,6-7 4 0,0-2 0 15,-2 5-4-15,-3 6 0 16,-2 3-4-16,-22 2-24 15,-1 0-108-15</inkml:trace>
  <inkml:trace contextRef="#ctx0" brushRef="#br0" timeOffset="51960.909">20372 5739 248 0,'0'0'26'16,"0"0"18"-16,0 0 16 0,0 0 6 16,0 0-2-16,0 0-30 15,0 0-14-15,10 292-8 16,-10-276-8-16,0-7-4 16,0-3 0-1,0-5 2-15,0-1 0 0,0 0-2 16,0 0-56-16,0-20-20 15,-2-9 62-15,1-15 10 16,1-11-4-16,0-13-32 16,3-4-22-16,18 4 16 0,9 11 34 15,0 11 12 1,-1 12 2-16,-2 5 0 0,-3 5 2 16,-3 6 2-16,-5 4 4 15,-1 1 8-15,0 2 8 16,-3 2 2-16,-2 3 4 15,-2 2-10-15,-2 4-2 16,-3 0 2-16,4 0 4 16,-2 0-2-16,2 0 6 15,1 12-2-15,-1 5 10 16,1 7 14-16,-1 6 6 16,-1 10 12-16,3 8-12 15,-3 10 36-15,3 7-10 16,-1 3-12-16,-2-1-18 0,1 1-16 15,-4-10-32-15,1-8 40 16,-1-8-2-16,0-14-30 16,0-10 6-16,-3-8-12 15,0-6 6-15,0-4 2 16,0 0 22-16,0 0 22 16,0 0-52-16,-3-8-8 15,-13-11-100-15,-7-7 56 16,-2-8-34-16,-3-4-66 15,0-8-54-15,-1-7-4 16,4-4 78-16,5-3 0 16,7 2 46-16,6 11-2 15,4 12 32-15,1 11 0 0,2 10 40 16,-2 5 8-16,2 5 4 16,0 4 2-16,0 0 16 15,-1 0 6-15,-2 0-6 16,-5 2-2-16,-5 12 0 15,-2 3-8-15,-1 1 0 16,2-4 10-16,6-4-4 16,5-6-12-1,3-2-6-15,0-2-20 0,1 0-10 16,20 0 10-16,6-12 14 16,2-1 6-16,3 0 6 15,-5 3-2-15,-6 4 2 16,-5 3-6-16,-5 3 0 15,-7 0-4-15,-1 0 0 0,-3 0 4 16,0 9 40 0,-3 11 32-16,-12 5-24 0,-6 2 4 15,-2 0-16-15,0-2 8 16,-1-5-10-16,2-3-20 16,2-6-14-16,1-4-4 15,1-7-30-15,4 0-50 16,4-4-70-16,4-15 50 15,6-2 52-15,0 0 4 16,10 3 16-16,10 4 8 16,2 1 24-16,1 3 0 0,-3 3 4 15,-1 3 0 1,-3 4 0-16,-4 0 12 0,-3 0 2 31,0 2 6-31,-8 13-2 0,-1 3-8 0,0 1 0 16,0-1 8-16,-3-3-6 15,-10-2 4-15,-1-3-2 16,3-4-2-16,2-2 4 16,4-3-4-16,3-1-6 15,2 0-10-15,0 0-6 16,0 0-14-16,3 0 14 16,15 0 2-16,2 0 4 15,-2 0 4-15,-5 0 2 16,-1 0-2-16,-6 0-4 15,-3 0-4-15,-3 7 0 0,0 6-10 16,0 4 8-16,-12 2-32 16,-6 0 2-16,-4-2 8 15,0-3 20-15,2-3 8 16,-1-1 2-16,0-6 4 16,3 0-4-16,1-1 0 15,4-1 0-15,6 0 6 16,1-2 0-16,6 2 6 15,0 1-14-15,0-1-2 16,18 3 2-16,7-1 10 16,4-4 2-16,5 0-12 15,2 0 4-15,1-4-4 16,3-10 2-16,-1-3-2 0,-1-1 2 16,-3-5-6-16,0 0 0 15,-27 15-92-15</inkml:trace>
  <inkml:trace contextRef="#ctx0" brushRef="#br0" timeOffset="52358.628">20985 5611 110 0,'0'0'42'0,"0"0"4"15,0 0 28-15,0 0-2 31,0 0-8-31,0 0 0 0,0 0 0 0,10 78-8 0,-10-32-20 16,0 4-18-16,-9 1 6 16,-6-2-18-16,-1-5-2 15,4-10-2-15,3-10-2 16,2-11-2-16,5-9-8 16,1-4-2-16,1 0-10 15,0 0-60-15,0-13-140 16,0-11 138-16,5-2 48 15,12-5 4-15,4-1 2 16,0 7-2-16,1 4 30 16,0 5 2-16,-4 6 0 15,2 2 4-15,-4-1 2 16,-1 2 6-16,-2-1-2 0,-2 0-6 16,-1-4-2-16,-5 0-2 15,-4-4-4-15,-1-3-32 16,0 11-49-16</inkml:trace>
  <inkml:trace contextRef="#ctx0" brushRef="#br0" timeOffset="52500.25">21047 5431 51 0,'0'0'25'16,"0"0"-21"-16,0 0-4 16,0 0 68-16,0 0-8 15,0 0-28-15,17 40-10 16,-13-20-20-16,-1 2 6 0,0 3-8 15,-1 4-20-15,-2-18-44 16</inkml:trace>
  <inkml:trace contextRef="#ctx0" brushRef="#br0" timeOffset="52830.66">21005 5821 15 0,'0'0'48'0,"0"0"-37"15,0 0 5-15,0 0 4 16,0 0 8-16,0 0 0 16,90 14-12-16,-76-14-8 15,-6 0 0-15,-2 7 8 0,-4 5 10 16,-2 5 22 0,0 6 8-16,0 5-14 0,0 2-4 15,-3 5-4 1,-2 0-6-16,2 0-12 0,1-2-10 15,2-6 4-15,0-3 2 16,0-9 6-16,0-3 2 16,0-7-10-16,0-2-2 15,0 0-4-15,0-3-4 16,2 0-4-16,1 0 2 16,3 0-8-16,2 0-48 15,-5 0-142-15</inkml:trace>
  <inkml:trace contextRef="#ctx0" brushRef="#br0" timeOffset="52974.277">21332 6060 298 0,'0'0'0'0,"0"0"-82"16,0 0-111-16</inkml:trace>
  <inkml:trace contextRef="#ctx0" brushRef="#br0" timeOffset="69610.201">22460 4999 35 0,'3'-4'95'0,"-3"2"-47"16,0 1 18-16,0 1 2 0,0 0 16 16,0 0-12-1,0 0-16-15,0 0 6 0,0 0 0 16,0 0 2-1,0 0 6-15,0 0-6 0,0 0 20 16,0 0 4-16,0 0-10 16,0 0 14-16,0 0-10 15,0 0 4-15,0 0-24 16,0 0 0-16,0 0 28 16,0 0 2-16,0 0 2 15,0 0 12-15,0 0-36 16,0 0 0-16,0 0-52 0,0 10-18 15,0 16 0 1,-4 10 27-16,-2 11-27 0,-2-1 0 16,7-2 0-16,1 0 0 15,0-8 0-15,0-3 0 16,0-6 0-16,6-8 0 16,3-3 0-16,-2-5-27 15,-3-5 1-15,-1-2 8 16,-1-2 8-16,-2-2 10 15,0 0 10-15,0 0 16 16,0 0 10-16,0 0-27 16,-12 3-9-16,-10 2 0 15,-8 2 0-15,-3 0 0 0,2 1 0 16,1-2 0 0,4-3-107-16,6-3-103 0,5 0-132 15,1-9-116-15,7-17 142 16,7 10 62-16,0-1-75 15</inkml:trace>
  <inkml:trace contextRef="#ctx0" brushRef="#br0" timeOffset="69796.225">22433 5057 124 0,'0'0'18'15,"0"0"10"-15,0 0 10 0,0 0-8 16,0 0-10-16,0 0-14 16,130 4-4-16,-100 8-2 15,-21-8-60-15,-2 1-137 16</inkml:trace>
  <inkml:trace contextRef="#ctx0" brushRef="#br0" timeOffset="70425.541">22790 5208 236 0,'0'0'82'15,"0"0"-60"-15,0 0 20 0,0 0 28 16,0 0 2-16,0 0-24 15,-28 119 10-15,21-86-18 16,3-1 2-16,1-7-4 16,3-8-32-16,0-5-6 15,0-6-2-15,0-2-6 16,0-4 0-16,0 0-14 16,0 0-6-16,9-5 20 15,6-18-18-15,4-3-4 16,4-7-10-16,-1-1-2 15,2 5 16-15,1 6 6 16,-2 7 2-16,-5 9 6 0,-4 6 4 16,-4 1 4-16,-4 0-4 15,-3 0-12-15,1 0 20 16,-3 11 8-16,1 2 18 16,-2 0 12-16,1-3 4 15,-1-3-6-15,0-4-18 16,2-2-14-16,1-1-4 15,1 0-10-15,2 0-2 16,5 0-8-16,1 0 6 16,0-8 12-16,2-2-14 0,-1 0 4 15,0 2 8 1,-3 6 4-16,-1 0-2 16,0 2-2-16,-3 0-2 0,0 0-12 15,-1 2 16 1,-2 6 2-16,0 2 6 0,-2 3 2 15,-1-2 10-15,2 0 0 16,-2-1-10-16,1-2-4 16,2-2 0-1,1-3-4-15,6-3-48 0,-7 0-186 16</inkml:trace>
  <inkml:trace contextRef="#ctx0" brushRef="#br0" timeOffset="70610.573">23263 5365 232 0,'0'0'74'16,"0"0"-70"-16,0 0 52 15,0 0 42-15,0 0 12 16,0 0-36-16,-2 52-66 16,1-52-8-16,-1 0-64 15,-1-14-84-15,2 3 34 16,-2-2-62-16</inkml:trace>
  <inkml:trace contextRef="#ctx0" brushRef="#br0" timeOffset="70787.993">23235 5142 106 0,'0'0'22'15,"0"0"34"-15,0 0 6 0,0 0 16 16,0 0-18-16,0 0-36 15,4 68-22-15,-1-53-2 16,1-2-2-16,4-3-16 16,1-5-26-16,6-2-48 15,-11-3-66-15</inkml:trace>
  <inkml:trace contextRef="#ctx0" brushRef="#br0" timeOffset="71100.634">23355 5270 31 0,'0'0'63'15,"0"0"-3"-15,0 0 6 16,0 0-12-16,0 0-12 0,0 0-8 16,0 100-8-1,0-90-8-15,0-3-14 0,0-4-4 16,2-1-4-16,8-2-4 16,4 0-12-16,5-12 4 15,5-9-6-15,1-4-8 16,2 4-16-16,-3 5 12 15,-5 8 26-15,-5 8 6 16,-7 0-6-16,1 0 8 16,-4 5 24-16,-2 8 26 15,-2 5 8-15,0 3 14 16,0 2-6-16,0 3-30 16,-10 0-22-16,-3 1-14 0,0 3-6 15,6-20-118 1,-2 0-225-16</inkml:trace>
  <inkml:trace contextRef="#ctx0" brushRef="#br0" timeOffset="72300.515">18636 9075 176 0,'0'0'80'15,"0"0"4"-15,0 0 48 16,0 0-2-16,0 0-26 16,0 0 26-16,0 0-18 15,-88 26-20-15,49 8-36 16,-8 9-20-16,-4 6 8 16,-3 0-24-16,1 2 0 0,5-3-14 15,8-3-6-15,8-1 0 16,11-10 0-16,7-8 0 15,9-13-6-15,5-8-8 16,0-5-98-16,8 0-48 16,18-2 96-16,13-22 38 15,10-10 18-15,8-8 4 16,3 0-14-16,-1 0 6 16,-4 7 12-16,-8 7 0 15,-8 10 0 1,-12 7 0-16,-13 4-2 0,-8 7-2 15,-6 0 4-15,0 0 0 0,-1 4 22 16,-26 20-4 0,-10 10-4-16,-11 7-2 0,-3 2-12 15,-3 0 20-15,4-7-16 16,8-7 0-16,11-11 6 16,11-10-20-16,14-8 6 15,6-1-96-15,6-24-86 16,24-11 142-16,11-6 16 15,6-1 20-15,1 4-4 16,-3 5 10-16,-9 9 2 16,-10 11 0-16,-11 8 2 15,-10 6 0-15,-5 0 10 16,-4 4 118-16,-19 20 2 0,-9 9-98 16,-4 2-2-1,1 0-12-15,4-6 34 0,10-10-20 16,7-7-20-1,8-8-10-15,6-4-4 0,0 0-60 16,0 0-6-16,15-11 44 16,11-12 14-16,9-4-70 15,1-1-114-15,-22 17 0 16,-3 4-143-16</inkml:trace>
  <inkml:trace contextRef="#ctx0" brushRef="#br0" timeOffset="73716.75">19794 8668 118 0,'0'0'186'15,"0"0"-154"-15,0 0 36 16,0 0 10-16,0 0 36 16,0 0-4-16,0 0-56 15,1-10-26-15,-1 10 20 16,0 0 24-16,0 0 22 15,0 0 18-15,0 0 30 0,0 0-4 16,0 0-12 0,0 0 8-16,0 0-48 0,0 0-26 15,0 0-34-15,0 0-8 16,0 0 8-16,0 0-8 16,0 0 16-16,0 0 2 15,0 0 8-15,0 0 1 16,0 0-45-16,0 0 0 15,-1 17 0-15,-12 16 0 16,-4 13 0-16,-2 9 0 16,4 0 0-16,0-4 0 15,6-7 0-15,6-9 0 0,3-10 0 16,0-9 0 0,0-12-501-16,20-4-137 15,6-18 272-15,-11-3 126 0,-1-2-19 16</inkml:trace>
  <inkml:trace contextRef="#ctx0" brushRef="#br0" timeOffset="73988.112">19921 8842 104 0,'0'0'132'0,"0"0"-96"16,0 0 32-16,0 0 8 16,0 0 10-16,0 0-20 15,15 69-36-15,3-69-26 16,7 0-4-16,5-6-10 15,0-15 0-15,-2-3 10 16,-7 0 6-16,-6 5 2 0,-9 3-4 16,-6 3 10-16,0 2 2 15,0 1 14-15,-9 1 14 16,-7 4-16-16,-4 2-16 16,1 3-12-16,-1 0 0 15,5 0-4-15,2 0-12 16,9 0-18-16,4 0-100 15,0 1-104-15</inkml:trace>
  <inkml:trace contextRef="#ctx0" brushRef="#br0" timeOffset="74348.038">20382 8750 416 0,'0'0'16'0,"0"0"40"16,0 0 28-16,0 0 48 15,0 0 38-15,0 0-114 16,-73 62-56-16,73-50-14 16,9 0-2-16,13 1-2 15,5-5-14-15,0 1 10 16,-3-4-36-16,-5 1 20 15,-7 0 24-15,-6-1 6 0,-3 1 8 16,-3 3 6-16,0 1 8 16,0 2 6-16,-4 3-8 15,-10 1 14-15,-4 1 28 16,-3 0-30-16,2-1-12 16,-2-1-12-16,4 0-8 15,4-2-20-15,12-13-124 16,1 0-182-16</inkml:trace>
  <inkml:trace contextRef="#ctx0" brushRef="#br0" timeOffset="75143.63">19792 9390 68 0,'0'0'104'16,"0"0"-38"-16,0 0 16 15,0 0 14-15,0 0 12 0,0 0-2 16,-13 6-4-16,13-6-2 16,0 0 16-16,0 0-2 15,0 0-32-15,0 0-18 16,0 0-10-16,0 0-10 16,0 0-16-16,0 0 10 15,0 0-8-15,0 0 8 16,0 0-14-16,0 0 40 15,0 0-30-15,0 0 16 16,0 0-16-16,0 0-18 16,0 0-16-16,0 0 0 0,0 0-8 15,0 0 8 1,0 0 16-16,6 0-6 0,1-3-10 16,2-1 8-16,7-2-8 15,7-2 0-15,9-3 8 16,12-2 2-16,10-1-10 15,13 0 0-15,8-3 0 16,7 0 0-16,2-3 0 16,-3 1 0-16,-3 3-36 15,-9 6-22-15,-10 3-26 16,-11 7 12-16,-9 0 48 16,-14 0 10-16,-7 0-2 15,-7 0 16-15,-4 0 0 16,-3 0 8-16,-2 0 0 15,-2 0 0-15,0 0 30 0,0 0-14 16,0 0 0-16,0 0 26 16,0 0-8-16,0 0-18 15,0 0-6-15,0 0-18 16,0 0 0-16,0 0-18 16,0 0 2-16,0 0 8 15,0 0 0-15,0 0-2 16,0 0 10-16,0 0-24 15,0 0-106-15,0 0-500 16,-10 6 152-16</inkml:trace>
  <inkml:trace contextRef="#ctx0" brushRef="#br0" timeOffset="77536.83">21335 8895 5 0,'0'0'181'16,"0"0"-105"-16,0 0 2 16,0 0 8-16,0 0 18 15,0 0 14-15,0 0-34 16,-27-1-50-16,27 1-34 15,0 0-16-15,15-3 16 16,12-1 4-16,6-2 28 16,6-1 6-16,-2 0-16 15,0 1-2-15,2 1 0 16,-3-1 2-16,-5 3-14 0,-4 3-8 16,-9 0 4-16,-7 0 2 15,-5 0 8-15,-2 0-6 16,-4 0 12-16,0 0-6 15,0 14 28-15,-21 5-42 16,-10 4-90-16,-4 0-112 16,-6 1-16-16,24-15 26 15,2-2-107-15</inkml:trace>
  <inkml:trace contextRef="#ctx0" brushRef="#br0" timeOffset="78064.473">21338 9066 140 0,'0'0'32'16,"0"0"-6"-16,0 0 38 0,0 0 2 0,0 0 18 15,0 0-24 1,2 167-16-16,-1-125-20 0,1-1-6 16,1-4-4-16,0-8-12 15,1-6-2 1,-1-9 0-16,1-7 0 0,-1-4-2 15,-3-3-10-15,0 0-18 16,2-16-80-16,-1-11 90 16,1-5-8-16,-1-3-14 15,2-6 2-15,1 1 30 16,2-1 4-16,5 2 2 16,4 5 2-16,8 4 0 0,2 8 2 15,5 2 2-15,4 3 0 16,2 4 4-16,3 2 14 15,-2 3 6-15,0 1 12 16,-5 5-4-16,-4 2-2 16,-5 0-6-16,-1 0-2 15,-1 16 6-15,-3 6 2 16,-2 8 10-16,-1 7 8 16,-3 3-22-16,-3 2 2 15,-2-3 2-15,-4-4-22 16,-1-4 6-16,-2-7 4 15,0-1-16-15,0-6 8 16,-3-3-12-16,-9-4 4 0,-4-5-4 16,-6-5-84-1,-4 0-48-15,-6-7 10 0,-2-18 2 16,19 8 0-16,3 0-27 16</inkml:trace>
  <inkml:trace contextRef="#ctx0" brushRef="#br0" timeOffset="78272.913">21529 9121 128 0,'0'0'32'15,"0"0"0"-15,0 0 18 16,0 0 0 0,0 0-4-16,0 0-18 0,-12 151-18 0,11-138-6 15,1-6-4-15,0-5 0 16,0-2-10-1,0 0-6-15,0-15-48 0,0-16 48 16,4-6-24-16,2-3-54 16,0 0-7-16</inkml:trace>
  <inkml:trace contextRef="#ctx0" brushRef="#br0" timeOffset="78481.355">21529 9121 39 0,'55'-89'91'0,"-55"89"-27"16,0 0-10-16,0 0-2 15,0 0-2-15,0 0 6 16,71 123-6-16,-68-88-10 16,0-1-4-16,-3-5-10 0,1-7-14 15,-1-9-8-15,0-7-4 16,0-1 0-16,0-5 0 16,0 0 0-16,0 0-8 15,0 0-84-15,-10-16-64 16,0 7-22-16</inkml:trace>
  <inkml:trace contextRef="#ctx0" brushRef="#br0" timeOffset="79164.413">21541 9178 27 0,'0'0'34'16,"0"0"-27"-16,0 0 9 16,0 0-10-16,0 0 20 0,0 0-6 15,79-64 0-15,-68 64-8 16,-4 0-2-16,-6 0 2 15,-1 11 6-15,0 6-6 16,0 3-8-16,-14 1 0 16,-3-1-2-16,1-2 0 15,1-4-2-15,2-4 0 16,5-2 0-16,2-6 2 16,4 0-2-16,1-1 0 15,1-1-2-15,0 2 0 16,0-2-4-16,0 0 6 15,0 0-2-15,0 1 4 16,3 2-2-16,0 1 2 0,0 2-2 16,0 1 2-1,0-2 0-15,3 2 6 0,3-1 10 16,3-6-4-16,6 0-10 16,3 0 0-16,6-10 0 15,2-11 2-15,3-7 4 16,1-4-6-16,-2-1-2 15,3-1-2-15,-2 4-2 16,-1 2-4-16,-3 4-8 16,-1 4-4-16,-5 5 12 15,-5 5 4-15,-5 2 2 16,-5 3 2-16,-1 0-2 0,3-2 0 16,4 0 2-16,4-6 2 15,2 0 2-15,2 0 0 16,-1 2-2-16,-3 3-4 15,-4 3 2 1,-3 3-2-16,-6 2 0 0,-2 0 4 16,-2 8 8-16,0 17 50 15,-5 9-26-15,-14 4-16 16,-6 5 0-16,-2 2 20 16,-3-3-6-16,-1-2-6 15,5-7 6-15,2-8 8 16,8-12-10-16,10-7-24 15,3-6-8-15,1 0-16 16,2-5-120-16,0-21 28 16,0-8 30-16,0-4-22 15,0 3-20-15</inkml:trace>
  <inkml:trace contextRef="#ctx0" brushRef="#br0" timeOffset="79315.01">21981 9063 59 0,'0'0'51'0,"0"0"-11"16,0 0 0-16,0 0-6 15,0 0-2-15,0 0-10 16,0 0-14-16,97 99-6 16,-85-99-2-16,0 0 0 15,-2 0-6-15,-8 0-38 16,-2-8-106-16</inkml:trace>
  <inkml:trace contextRef="#ctx0" brushRef="#br0" timeOffset="79514.476">22262 8999 17 0,'0'0'83'0,"0"0"-39"16,0 0 12-16,0 0-14 16,0 0-2-16,0 0-10 15,131-43-8-15,-119 41-14 16,-5 0-8-16,-5 0 0 31,-2-1-4-31,0-1-24 0,-12-3-102 0,2 3-3 0</inkml:trace>
  <inkml:trace contextRef="#ctx0" brushRef="#br0" timeOffset="79861.583">22298 8629 33 0,'0'0'45'15,"0"0"3"-15,0 0 4 16,0 0 14-16,0 0 10 16,0 0-14-16,58 135-6 15,-49-80-2-15,0 4-14 16,-2-1-2-16,-4-4-2 0,-2-5-16 16,-1-5 0-16,0-9-8 15,0-8 0-15,0-8-4 16,0-9-4-16,0-6 4 15,-4-3 4-15,-6-1 4 16,-5 0-16-16,-6 0-64 16,-1-5 38-16,2-5-4 15,5 1 0-15,6 3 30 16,6 5 2-16,3-2-2 16,0-5-12-16,0-5-16 15,8-7 22-15,16-5 6 16,4-4-26-16,-16 17-92 15,3 0-72-15</inkml:trace>
  <inkml:trace contextRef="#ctx0" brushRef="#br0" timeOffset="80123.883">22802 8760 322 0,'0'0'24'16,"0"0"-20"-16,0 0-2 16,0 0 10-16,0 0 34 15,0 0 0-15,135-32-18 16,-118 32-18-16,-4 5-2 16,-4 7-2-16,-4 1 2 0,-5 3 0 15,0 4-8 1,-20 3-32-16,-10-1-88 0,-3 0 6 15,16-17-4-15,-1-4-15 16</inkml:trace>
  <inkml:trace contextRef="#ctx0" brushRef="#br0" timeOffset="80617.093">22681 8984 150 0,'0'0'16'0,"0"0"4"16,0 0 38-16,0 0 22 15,0 0-8-15,0 0-28 16,-18 220-20-16,18-203-6 16,-2-7-14-16,2-6-2 15,0-4-2-15,0 0-6 0,0 0-20 16,0-10-14-16,0-12 12 16,0-7 24-16,0-6 4 15,0 2-12-15,7-1-2 16,10 2 0-16,3 6-4 15,7 2-10-15,4 4 12 16,0 4 6-16,2 5 6 16,-1 1 4-16,2 3 2 15,-3 3 16-15,-2 0-4 16,-4 4 2-16,-3 0 2 0,-5 0 12 16,-3 7-8-16,-1 8-2 15,-6 5 8 1,0 6 8-16,-2 7 4 0,-5 3 2 15,0 3 8-15,0-2 14 16,0-3-20-16,0-5-16 16,0-6-12-16,-5-6-6 15,-2-6 0-15,1-3-6 16,-3-8 4-16,-2 0-8 16,-5 0-64-16,-5-15-54 15,-3-12 28-15,-4-8-40 16,-2-4 4-16,2-1-56 15</inkml:trace>
  <inkml:trace contextRef="#ctx0" brushRef="#br0" timeOffset="81017.554">22779 9001 110 0,'0'0'24'16,"0"0"-12"-16,0 0 36 15,0 0 0-15,0 0-12 16,0 0-32-16,-28 57 2 15,25-43-4-15,1-6-2 16,2-2-4-16,0-6 0 16,0 0 2-16,0-1-4 15,12-18-12-15,1-4 0 16,1-2 0-16,-2 0 0 16,2 2 10-16,-4 6 6 0,-1 6 2 15,0 4 0 1,-3 5 0-16,0 2-10 0,-1 0 10 15,2 0 8-15,-1 0 32 16,-2 11 30-16,1 7-16 16,-4 3 10-16,-1 3-10 15,0 2-18-15,0 3 8 16,0-2-18-16,0-5-12 16,0-5-6-16,0-6-8 15,0-5 4-15,0-3-4 16,0-3 0-16,-1 0 0 15,-8 0-30-15,-4-10-92 0,-4-10-2 16,-2-5 12-16,10 14-18 16</inkml:trace>
  <inkml:trace contextRef="#ctx0" brushRef="#br0" timeOffset="81149.2">22779 9001 25 0</inkml:trace>
  <inkml:trace contextRef="#ctx0" brushRef="#br0" timeOffset="81372.43">22779 9001 25 0,'6'21'38'0,"-6"-21"1"0,0 0-13 16,0 0-4 0,0 0-2-16,0 0 0 0,58-5 2 15,-58 5-2-15,0 5-4 16,0 8-10-16,-4 1-6 16,-9 0-14-16,2 1-34 15,-1-4 14 1,5-3 24-16,4-2 10 0,0-3 0 15,3-1 0-15,0-2-4 0,0 0 0 16,7 0 4-16,8 0 4 16,2 0 4-16,-1-5-2 15,-4 2 2-15,0 0 0 16,-5 3-6-16,-2 0 0 16,-4 0 0-16,-1 0 4 15,0 3 4-15,0 10-4 16,-17 2-6-16,-2-2-12 15,9-9-42-15,1-1-65 16</inkml:trace>
  <inkml:trace contextRef="#ctx0" brushRef="#br0" timeOffset="81609.304">22720 9211 90 0,'0'0'14'16,"0"0"-10"-16,0 0 10 16,0 0 30-16,0 0-4 15,0 0-14-15,0 0-4 16,125-14 0-16,-94 6 4 15,1 1-2-15,-3 4 4 16,0 3-6-16,-7 0-6 16,-2 0-4-16,-3 0-4 15,-4 0 6-15,-1 0 0 16,-2 0 2-16,-3 0 4 16,1 0-4-16,-2 0-4 0,0 0-8 15,0 2-4-15,0-2 0 16,1 0-18-16,-5 0-152 15</inkml:trace>
  <inkml:trace contextRef="#ctx0" brushRef="#br0" timeOffset="81783.846">23240 9264 374 0,'0'0'0'0,"0"0"-44"16,0 0-18 0,0 0 0-16,0 0-54 0</inkml:trace>
  <inkml:trace contextRef="#ctx0" brushRef="#br0" timeOffset="82493.479">21432 9683 166 0,'0'0'82'0,"0"0"-54"0,0 0 18 16,0 0 0-16,0 0 2 16,0 0-12-16,0 0 26 15,14 1-4-15,6-1-4 16,3 0 8-16,7-4-18 16,5-2 6-16,9-1-26 15,10 0-14 1,4 1 2-16,7 2 0 15,7 1-2-15,8-1 18 0,4-2-10 16,4 0-6-16,-3-4 0 16,2 3-6-16,-1 1-2 15,-2 3-4-15,-5 0-10 16,-3 3-28-16,-6 0-34 16,-6-1 58-16,-1-2 10 0,-3-1 8 15,-8-2-8-15,-7 2 4 16,-10 4 0-16,-6 0 4 15,-7 0 6-15,-4 0-2 16,-5 0 14-16,-1 0-4 16,0 1 10-1,-3 1-6-15,0-1 4 0,1-1-2 16,-4 0 0-16,-2 0-10 16,-3 0 2-16,1 0-16 15,-2 0 22-15,0 0-2 16,0 0-20-16,-2 0-72 15,-7-1-172-15,-4-1-74 0</inkml:trace>
  <inkml:trace contextRef="#ctx0" brushRef="#br0" timeOffset="88388.763">21632 4868 78 0,'12'-4'76'0,"-12"4"-28"16,0 0 38 0,0 0 4-16,1 0 12 0,-1 0 0 15,0 0-4-15,0 0 32 16,0 0 68-16,0 0 106 16,-11 18 38-16,-19 13-290 15,-10 13-44-15,-7 8 8 16,-4 0-6-16,2-2 6 15,6-9 2-15,9-10-18 16,7-10 8-16,13-8-8 16,4-7 0-16,7-6 0 15,3 0 0-15,-1 0 0 0,-1 0 0 16,0 0 0-16,1 0-8 16,1 0 8-16,-2 0 0 15,2 0 0-15,0 0-18 16,0 0-102-16,0 0-166 15,0 0-96-15,0 6 58 16,0-3 48-16,0 3-33 16</inkml:trace>
  <inkml:trace contextRef="#ctx0" brushRef="#br0" timeOffset="89256.951">21631 5942 130 0,'0'0'92'0,"0"0"-46"15,0 0 14 1,0 0 4-16,0 0 4 0,0 0-20 16,8-3-18-16,-8 3-8 15,0 0 0-15,2 0 4 16,-2 0 0-16,1 0-6 16,-1 0 6-16,0 0 0 15,0 0 18-15,0 0 4 16,0 0-4-16,0 0 18 15,0 0-2-15,0 0 6 16,0 0 12-16,0 0 2 0,0 0 10 16,0 0 12-1,0 0 6-15,-1 0 66 0,-18 6-80 16,-8 12-68-16,-7 12-8 16,-10 8 0-16,-10 8 16 15,-5 5-16 1,-2-1-10-16,-1-7 2 0,12-10-10 15,11-9 8-15,11-9 18 16,13-5-8-16,4-7 18 16,8-2 8-16,2-1-36 15,-1 0 11-15,1 0-19 16,1 0 0-16,0 0 0 0,-2 0 0 16,2 0-9-16,0 0-1 15,0 0-8-15,0 0-104 16,0 0-440-1,0-5-166-15,0-4 300 0</inkml:trace>
  <inkml:trace contextRef="#ctx0" brushRef="#br0" timeOffset="92959.069">21043 4639 228 0,'0'-22'22'0,"0"14"-20"15,0-1 6-15,0 2 28 16,0-2 36-16,0 1-32 16,0-1-26-16,1 4 0 0,1 2 2 15,-1 3-8-15,1 0-2 16,4 0 2 0,0 18 2-16,0 14 28 0,-3 8 28 15,-3 6 6-15,0-3-30 16,0 0-18-16,0-8 4 15,0-7-16-15,0-8-2 16,0-9 10-16,0-5-2 16,0-6-8-16,0 0 16 15,0 0 28-15,0-1 120 16,-6-16 26-16,-5-8-194 16,-2-7-12-16,2-7-24 0,4-5 10 15,1 1 8-15,6 8-16 16,0 7 22-16,0 10-32 15,6 8-4-15,6 4 12 16,3 6-18-16,1 0 16 16,-1 14 22-16,-2 20-14 15,-2 10 20-15,-6 9 4 16,-5 7 0-16,0-7 4 16,0-6 20-16,-6-12 44 15,1-15 58-15,3-12-68 16,2-6-44-16,0-2 0 15,0 0-14-15,0-16 8 16,0-14-8-16,0-10-8 0,2-9-26 16,3 3 8-16,-1-1 0 15,1 10-18-15,0 7-4 16,0 14-6-16,1 15-4 16,3 1 6-16,1 18 40 15,-1 18 4-15,-3 6 4 16,-6 3 4-16,0-2 0 15,0-3 118-15,-10-9 12 16,-2-8 38-16,4-10-48 16,4-8-48-16,2-5-40 15,2 0-32-15,0-7-258 16,0-23-170-16,0-9 140 16,2 16 66-16,5-1-59 0</inkml:trace>
  <inkml:trace contextRef="#ctx0" brushRef="#br0" timeOffset="93160.532">21529 4206 396 0,'0'0'12'0,"0"0"-12"15,0 0-8-15,0 0 8 16,0 0 0-16,0 0 0 16,25 30-18-16,-25-24-68 0,0-1-74 15</inkml:trace>
  <inkml:trace contextRef="#ctx0" brushRef="#br0" timeOffset="93345.703">21425 4355 124 0,'0'0'6'16,"0"0"12"-16,0 0 8 16,0 0-4-16,0 0 4 15,0 0-6-15,123-10-8 16,-100 8-6-16,-2 1-4 16,-5 0 0-16,-5 1-2 0,-7 0 0 15,-4 0-36-15,0 0-92 16</inkml:trace>
  <inkml:trace contextRef="#ctx0" brushRef="#br0" timeOffset="93778.54">21495 4411 25 0,'0'0'47'0,"0"0"-9"15,0 0-38-15,0 0 4 16,0 0-4-16,0 0 10 16,22 11 0-16,2-11-6 15,2 0 0 1,0 0-2-16,-2 0 0 0,-2 0-2 15,-6 0 4-15,-7 0-4 16,-5 0 2-16,-4 0 0 16,0 0 28-16,-6 0 58 0,-15 7-74 15,-9 6-10-15,-3 1-4 16,0 0 4-16,4-1 6 16,2-3-6-16,4-2-4 15,6-2 2-15,5-2-2 16,3-2 2-16,4-1 0 15,4 0-2-15,1-1-2 16,0 2-8-16,3-2 10 16,16 0 4-16,8 0 8 15,6 0 0-15,1-6-8 16,1-5 2-16,0-1 0 16,-4 2-2-16,1 2-2 15,-4 1 0-15,-2 1-2 0,-5 4 2 16,-4 2-2-16,-8 0 0 15,-3 0 0-15,-3 0 0 16,-3 0 0-16,0 0 0 16,0 0-6-16,-6 0-126 15</inkml:trace>
  <inkml:trace contextRef="#ctx0" brushRef="#br0" timeOffset="94064.779">21502 4584 224 0,'0'0'60'0,"0"0"-48"15,0 0 46-15,0 0 26 16,0 0 34-16,0 0-36 16,-3 146-28-16,2-127 10 15,-1-3 26 1,1-6-28-16,1-3-36 0,0-4-20 15,0-2-6-15,0-1 0 16,0 0-24-16,0 0-110 16,0 0 6-16,0 0 6 15,0-5 10-15,0-14 62 16,0-6-24-16,6-6-32 16,-3 18-29-16</inkml:trace>
  <inkml:trace contextRef="#ctx0" brushRef="#br0" timeOffset="94412.845">21502 4584 17 0,'93'8'55'0,"-93"-8"9"0,0 0-8 16,0 0 0-16,0 0-12 15,0 0-14-15,80-15-6 16,-71 15-8-16,-3 0 0 16,-1 0-8-16,-1 0 8 15,-2 0 0-15,-1 0 4 16,1 0 16-16,-1 0 22 15,2 7 28-15,-1 6 2 16,1 6 12-16,0 1-2 16,0 6-30-16,0 0-22 0,1 0-18 15,-1-2-18-15,0-4 6 16,1-3-16-16,-1-4 0 16,0-6 0-16,-1-2 0 15,-2-3-6-15,0-1 6 16,0-1-4-16,0 0-76 15,0 0-82-15,0 0 4 16,-12-10-52-16,-12-8 82 16,11 8 12-16,1 2-71 15</inkml:trace>
  <inkml:trace contextRef="#ctx0" brushRef="#br0" timeOffset="94569.429">21526 4698 92 0,'0'0'44'0,"0"0"-44"0,0 0-8 16,0 0 8-16,0 0 14 15,0 0-4-15,88-33 4 16,-67 30-6-16,-3 3 0 16,-7 0-2-16,-3 0-2 15,-5 0-4-15,-3 0 4 16,0 4-4-16,-4 3-84 16</inkml:trace>
  <inkml:trace contextRef="#ctx0" brushRef="#br0" timeOffset="94763.888">21522 4778 76 0,'0'0'60'15,"0"0"-14"-15,0 0 12 0,0 0-6 16,0 0-18 0,0 0-20-16,139-6-12 0,-113 6-2 15,-20 0-6-15,0 0-206 16</inkml:trace>
  <inkml:trace contextRef="#ctx0" brushRef="#br0" timeOffset="101934.454">14610 6817 194 0,'0'0'66'16,"0"0"-30"-16,0 0 50 15,0 0 4-15,0 0 20 0,0 0-32 16,0 0-34-1,0-4-4-15,0 27-34 0,0 13 50 16,0 9-4-16,0 3-10 16,0 0-16-16,0-3-22 15,0-6-4-15,0-6 0 16,0-10 0-16,0-8-22 16,0-8-50-16,0-4-38 15,0-3 16-15,0 0 8 16,0 0 8-16,-6-14-40 0,-10-3 74 15,-1-1 28 1,0 2-2-16,-1 3 12 0,5 3 4 16,0 4 2-16,7 0 2 15,3 3 4-15,1 2 8 16,2-1 8-16,0 1 16 16,0 0-4-16,0 1-4 15,0 0-4-15,0 0-10 16,0 0 2-16,0 0-10 15,5 1-4-15,5 14 18 16,2 5 8-16,0 1 6 16,-3 3-12-16,1 2 2 15,-2-3 0-15,1 0-16 0,-2-6 0 16,-1-5-8 0,-2-6 0-16,-2-1-2 0,-2-5 2 15,0 0-2 1,0 0 10-16,0 0 6 0,0 0 4 15,0 0-12-15,3-2-4 16,6-20-4-16,6-11 14 16,6-5-12-16,3-1-2 15,1 3-16-15,2 11-60 16,-18 20-88-16,-3 5-40 16</inkml:trace>
  <inkml:trace contextRef="#ctx0" brushRef="#br0" timeOffset="123568.013">2574 7850 11 0,'-6'-6'36'16,"3"1"3"-16,2-4-1 15,-1 0 2-15,1-1-14 16,-1 2-6-16,1 1 0 15,-1 3 0-15,1 1 0 16,1 2-2-16,0 1-4 16,0 0-12-1,0 0-2-15,0 0-4 0,0 0-2 0,0 0 6 16,3 0 0 0,9 0 0-16,1 0 0 15,1 0-12-15,0 2-12 0,-2 10 8 16,0 2 4-16,0-1 8 15,-3-1 4-15,-1-2 0 16,-1-4 12-16,-1 0-8 16,-3-4-4-16,3 0-2 15,-1-1-10-15,2-1 12 16,-1 3 2-16,-2-3 4 16,2 0-4-16,-1 3-2 15,-2-3 2-15,0 3 2 16,1-1-2-16,-1-2-2 0,2 2 2 15,-4-2-2-15,-1 0 0 16,0 0-12-16,0 0 12 16,0 0 10-1,0 0 6-15,0-4 4 0,0-10-16 16,-9-3 0-16,2-2-2 16,1-2-2-16,3-4 0 15,3-4-2 1,0-5 2-16,1-2 0 0,14-2-2 15,-3 5-2-15,0 7-6 16,-3 7-16-16,-3 9 0 16,-6 3 12-16,0 3 14 15,0 1 0-15,0-1 2 16,0 2 0-16,0 2 4 0,0 0 16 16,0 0 14-1,0 0-10-15,0 0-6 0,0 0-20 16,0 17 0-16,0 16 8 15,22 13 0-15,4 12 2 16,11 4-4-16,-1 0-4 16,1-6-2-16,-4-7 2 15,1-7-6-15,-7-5 18 16,-5-6-16-16,-5-9 4 16,-5-5 10-16,-6-7-4 15,-3-7 0-15,-3-2 8 16,0-1 28-16,0 0 26 15,-11 0-64-15,-11 0 8 16,-6-10 4-16,-8-5-8 16,-7-4-6-16,-1-3-2 0,-5 1-2 15,3 0 4-15,0 0-2 16,2 1-2-16,7 2 2 16,6-1-2-16,8 5-2 15,10 3-2-15,4 3 2 16,6 1 0-16,3 1-8 15,0-1-8-15,0 1 10 16,0 2-6-16,13 1 4 16,4 3 2-16,2 0-4 15,5 0 12-15,2 0-6 16,2 4 6-16,3-1-4 0,-1-1 0 16,-2-2-8-16,-4 0 0 15,-5 0 6-15,-8 0 4 16,-2 0 2-16,-6 0 2 15,-3 0 0-15,0 1-2 16,0 10-8-16,-9 9 8 16,-12 12 16-16,-10 12-4 15,-8 10-12-15,-3 6-20 16,23-36-60-16,2-2-62 16</inkml:trace>
  <inkml:trace contextRef="#ctx0" brushRef="#br0" timeOffset="126444.508">14274 8784 110 0,'0'0'28'0,"0"0"16"15,0 0-4-15,0 0 10 16,0 0-4-16,0 0-14 15,3 0-6-15,-3 0-2 16,0 0-2-16,0 0 0 16,0 0-2-16,0 0-2 0,0 0-4 15,0 0 8 1,0 0 2-16,0 0 0 0,0 0 0 16,0 0 20-16,-6 3-28 15,1 1 10-15,-1 0-4 16,2 0 0-16,1 1 2 15,-2-1-2-15,-2 2-2 16,-2 4-8-16,-3 2-8 16,-3 5 8-16,-1 4-2 15,-8 6-2-15,-6 5-4 16,-7 7 6-16,-6 2-6 16,-2-1 20-16,0-1-20 0,3-4 34 15,2-3-24-15,-2-1-14 16,-1-1 18-16,-6 0-18 15,-1 1 0-15,-5 1 0 16,-1 5 0-16,-3 5 10 16,-3 5 0-16,-1 2-10 15,0-6 0-15,5-6 10 16,4-5-10-16,4-10 14 16,4 0-8-16,1 0 14 15,0-4 12-15,2 4 8 16,-4-3 2-16,0 3-4 15,-2 3-26-15,-1-1 34 16,1 1-40-16,3-1 8 0,1-3-6 16,3-2-2-1,3-5 38-15,-1-3-24 0,4-1 10 16,-1 1 8-16,0 0-14 16,-1-1 14-16,0 3-14 15,2-2-8-15,0 2 16 16,2-3-6-16,-1-2-10 15,4 1 34-15,0-4-24 16,2 1 76-16,3 0-14 16,2-1 34-16,3 0-33 15,3-1-89-15,0-1 0 16,3 1 0-16,0-1 0 16,2 0 0-16,0-1 0 0,0 1 0 15,3 0 0-15,0-2 0 16,-1 1 0-16,-3-1 0 15,-3 1 0-15,-1-1 0 16,4 2 0 0,2-2 0-16,2 1 0 0,1-1 0 31,1 0 0-31,-2-1 0 0,0 2 0 0,-1-1 0 16,1-1 0-16,2 1 0 15,5-1 0-15,2 2 0 16,-1-2 0-16,1 0 0 15,1 0 0-15,0 0 0 16,0 0 0-16,0 0 0 16,0 0 0-16,0 0 0 15,0 0 0-15,0 0 0 0,0 0-203 16,0 0-643-16,0 0 404 16,0 0 130-1</inkml:trace>
  <inkml:trace contextRef="#ctx0" brushRef="#br0" timeOffset="127612.962">11799 9755 66 0,'0'0'120'16,"0"0"-66"-16,0 0 8 31,0 0-12-31,0 0 6 0,0 0 10 0,0 0-24 15,1-3-18-15,-1 3-4 16,0 0-2-16,0 0 12 16,0 0 8-16,0 0-4 15,0 0-2-15,0 0 0 16,0 0 4-16,0 0 0 0,0 7-2 16,-9 9 16-1,0 2-30-15,-3 1-14 0,-3 4-6 16,-1 3 0-16,-1-2 0 15,-3-1 0-15,0-1 0 16,2-4-6-16,-2 1 6 16,-3-1-4-16,1-2 0 15,-4 3-12-15,-1-2-14 16,2 0-4-16,0-2 18 16,5-1 14-16,1-1 2 15,5-3 2-15,4-3-2 16,4-4 8-16,2 0-8 15,-1 0 0-15,2 0-4 16,0-2 4-16,-1 0 8 16,4 1-4-16,-2-2 6 0,2 0-2 15,0 0 4 1,0 0 18-16,0 0-26 0,0 0 8 16,0 0 6-16,0 0-10 15,0 0 26-15,0 0-20 16,-1 0 6-16,1 0 8 15,0 0-18-15,0 0 16 16,0 0 10-16,0 0-18 16,0 0 0-16,0 0-12 15,0 0 0-15,0 0-6 16,0 0 0-16,0 0 0 16,0 0 0-16,0 0-12 0,0 0 6 15,0 0-6-15,0 0-6 16,0 0 18-16,0 0 0 15,5 0 0-15,8 3 12 16,3 1-12-16,5 4 6 16,6 2-6-16,3 4 0 15,6 1 6-15,-1 3-6 16,1-3 0-16,1 1 0 16,-4-1 6-16,-3-1-12 15,-3-1 6-15,-8-2 0 16,-2-2-6-16,-7-2 6 15,-2-3 0-15,-4-2 6 16,-2-1 0-16,-2-1-6 0,0 0 6 16,0 2 0-1,0-2 20-15,0 1-14 0,0-1 8 16,0 0 12-16,0 0-18 16,0 0 0-16,0 0-14 15,0 0-14-15,0 0-12 16,0 0-208-16,0 0-226 15</inkml:trace>
  <inkml:trace contextRef="#ctx0" brushRef="#br0" timeOffset="129822.871">8488 10926 302 0,'0'0'2'16,"0"0"10"-16,0 0-6 16,0 0 28-16,0 0 44 15,0 0-12-15,0 0-18 16,-15-4-8-16,15 2 6 15,0 2-4-15,0 0-2 16,0 0 6-16,0 0-10 16,0 0-10-16,0 0-14 0,0 0-12 15,0 0-8 1,0 0-4-16,0 0 10 0,8-1 2 16,8 0 2-16,5-1 6 15,3 1-8-15,10 1-4 31,9-2 4-31,5 2 4 0,6 0-4 0,1-3 0 16,8-1 0-16,1-7 0 16,5 5-4-16,3-1 0 15,0 1 2-15,-3 1-2 16,-3 3-14-16,-2 2 6 16,-3 0 12-16,2 0 0 0,-2 0 0 15,-3 7 0-15,-3 2-8 16,-1 2 2-16,-6-2 6 15,-1-1 6-15,-3-2-2 16,-4-6 0-16,-5 0-4 16,-5 0 0-16,-1 0 0 15,-7 0 0-15,-2 0 0 16,-4 0 0-16,-4-3 0 16,-5 0-8-16,-2 0 12 15,-2 3-4-15,0 0 4 16,-3 0-2-16,0 0 14 15,0 0-4-15,0 0 2 16,0 0-2-16,0 0-2 16,0 0-6-16,0 0-4 15,0 0-36-15,0 0-202 0,-9 0-150 16</inkml:trace>
  <inkml:trace contextRef="#ctx0" brushRef="#br0" timeOffset="132104.864">4599 11335 51 0,'0'0'23'0,"0"0"9"0,0 0-10 16,0 0-14-16,0 0-2 16,0 0 10-16,0 0 2 0,374-300-6 15,-332 259-4 1,-6 0 8-16,-8 6 2 0,-4 5-4 15,-8 7-2 1,-8 8-2-16,1 4 0 0,-9 6 12 16,0 1 28-16,0-2 12 15,0 2-16-15,0 1-20 16,0 0-6-16,0 3 2 16,0 0-10-16,0 0-6 15,0 0 0-15,0 0-6 16,1 0-6-16,7 15 6 15,4 11 0-15,10 11 20 0,8 8 32 16,12 6-38 0,10 0 6-16,11-3 10 0,1-10-6 15,-3-10-16-15,-3-7-6 16,-10-8-2-16,-8-7 6 16,-10-3-4-16,-9-3-2 15,-11 0-2-15,-5 0-36 16,-5 0-110-16,0 0-48 15</inkml:trace>
  <inkml:trace contextRef="#ctx0" brushRef="#br0" timeOffset="132880.333">4928 11278 5 0,'0'0'249'16,"0"0"-241"-16,0 0 24 0,0 0 24 15,0 0-14-15,0 0-10 16,0 0-6-16,44-10-4 16,-43 10-2-16,2 0-10 15,-3 0-4-15,0 0-6 16,0 0 8-16,0 0-8 15,0 0-4-15,0 0-172 16,0 8-68-16</inkml:trace>
  <inkml:trace contextRef="#ctx0" brushRef="#br0" timeOffset="133259.32">4812 11454 84 0,'0'0'24'0,"0"0"28"16,0 0 12-16,0 0-16 16,0 0-12-16,0 0-16 15,104-31-2-15,-93 31-6 16,-2 0-2-16,-3 0 2 16,-2 2 6-16,4 20 22 15,-2 9 18-15,1 10 10 16,2 4-6-16,-2 3-6 15,1 0-6-15,1-2 4 16,0-2-8-16,0-9 18 0,-3-9-16 16,0-11-4-16,-3-6-44 15,4-8-6-15,-5-1-4 16,2 0 6-16,1 0 4 16,1 0 4-16,1-4-4 15,3-14 10-15,-2-9 26 16,1-9-36-16,-4-7-64 15,-4-10-130-15,-1 30-44 16,0-3 12-16</inkml:trace>
  <inkml:trace contextRef="#ctx0" brushRef="#br0" timeOffset="133477.736">5106 11173 146 0,'0'0'120'0,"0"0"-82"15,0 0 50-15,0 0-2 16,0 0-10-16,0 0-40 16,42 181-10-16,-39-156-24 15,0-8 8-15,-2-8-10 16,-1-4-4-16,0-5-68 16,0 0-38-16,0-5-78 15,0-7 60-15</inkml:trace>
  <inkml:trace contextRef="#ctx0" brushRef="#br0" timeOffset="133858.924">5136 11163 3 0,'0'0'34'15,"0"0"33"-15,0 0-5 16,0 0 2-16,0 0 2 16,0 0-22-16,103-88 2 15,-78 73-4-15,3-1-6 16,-4 4 0-16,-3 4-20 15,-5 3 0-15,-5 4 4 16,-3 1-2-16,-3 0-4 16,0 0 10-16,-1 6 26 15,1 14 68-15,-1 9 84 16,-1 5 68-16,-1 5-86 0,5 2-112 16,2-2 60-1,-1 3-98-15,2-5-16 0,0-5-18 16,-2-8 0-16,3-10-34 15,-7-6 8-15,2-4-106 16,-5-4-8-16,-1 0-90 16,0 0 4-16,-1 0 14 15,-20-12-64-15,7 3 124 16,-2-1-36-16</inkml:trace>
  <inkml:trace contextRef="#ctx0" brushRef="#br0" timeOffset="134682.266">5207 11273 118 0,'0'0'0'0,"0"0"0"0,0 0 6 16,0 0 16-16,0 0 8 15,0 0-4-15,102-68-4 16,-89 67-10-16,-8 1 0 16,-5 0 2-1,0 0 4-15,0 11 20 0,0 6 14 16,-18 4-38-16,1-1-14 15,-2-1-14-15,2-4 12 16,4-5-6-16,7-5 8 16,5-3 0-16,1-2-18 15,0 0-36-15,10 0 54 16,8 0 2-16,0-2 0 16,1-2 0-16,-4 3-2 0,-4 1-6 15,-8 0 0 1,-3 4-14-16,0 14-32 0,-9 4 38 15,-14 3-16-15,-5 2 4 16,-2 1 24-16,-1-1 2 16,3-6 8-16,5-6 12 15,11-6 30-15,8-9 0 16,4 0-50-16,0 0 2 16,12-4-2-16,13-11 4 15,6-3 6-15,4 3-2 16,-1-2 0-16,-4 3 4 15,-2 1 10-15,-7 4 2 0,-9 4 0 16,-6 0-18-16,-6 4-2 16,0 0 18-1,-3-3 18-15,-15-2-40 0,-3-5 0 16,-4-3-24-16,2-10-10 16,-1-10-46-16,4-10-10 15,3-7 16-15,4 2-8 16,5 11 49-16,5 15 31 15,3 16 2-15,0 7 4 16,0 0 14-16,9 9 39 16,6 12-9-16,-1 4 22 15,0 8-2-15,3 5-6 16,-1 7 2-16,1 10-6 16,-4 4 16-16,-1 2 48 0,-3-1-34 15,-4-4 0 1,0-11-16-16,-2-11-34 0,2-9 6 15,-5-11-34-15,3-6-4 16,-3-3-6-16,0-5 16 16,0 0 6-16,0 0 18 15,0 0-40-15,-11 0-84 16,-8 0-8-16,-3-6-24 16,-2-7 86-16,6 1-4 15,5 2 6-15,8 3 8 16,5 1 20-16,0-2-16 15,2-5 16-15,17-3-2 16,5-5 0-16,1 0 0 0,5-4-2 16,-3-2-6-16,0 0-36 15,-3-2-106-15,-20 19-12 16,-1 1-56-16</inkml:trace>
  <inkml:trace contextRef="#ctx0" brushRef="#br0" timeOffset="134868.768">5603 11139 152 0,'0'0'44'0,"0"0"22"16,0 0-22-16,0 0-26 16,0 0 0-16,0 0-8 0,55-13-10 15,-54 23 0 1,-1 1-30-16,0-6-90 0</inkml:trace>
  <inkml:trace contextRef="#ctx0" brushRef="#br0" timeOffset="135080.241">5588 11349 198 0,'0'0'22'0,"0"0"30"15,0 0 24-15,0 0-14 16,0 0-2-16,0 0-22 15,-3 280 2-15,3-259-22 0,0-7-18 16,0-7-12-16,0-6-10 16,12-1-40-16,-2-7-10 15,4-22-52 1,2-9 26-16,-10 15-8 0</inkml:trace>
  <inkml:trace contextRef="#ctx0" brushRef="#br0" timeOffset="135443.313">5849 11133 15 0,'0'0'67'16,"0"0"1"-16,0 0-26 16,0 0 8-16,0 0-10 15,0 0-4-15,92-49 0 16,-89 50 12-16,0 19 44 0,3 5 42 16,-1 9-8-16,2 6-66 15,2 5 42-15,0 4-64 16,3 5 32-16,-3-1-4 15,3 0-12-15,0-4-54 16,-3-5 112-16,-2-5-98 16,1-1 36-16,-1-4 10 15,1-2-46-15,-2-3-14 16,0-4 32-16,1-2-32 16,-1-4 0-16,-5-9-24 15,1-3-36-15,-2-7 60 16,0 0 46-16,0 0 6 15,0 0-52-15,-18-6-218 16,-7-8-50-16,-1-9 90 0,-4-9 42 16,-4-5 0-16,-4-7-14 15,-1-1 34-15,21 29-48 16</inkml:trace>
  <inkml:trace contextRef="#ctx0" brushRef="#br0" timeOffset="135910.742">5623 11423 194 0,'0'0'22'0,"0"0"-22"16,0 0 0-16,0 0 28 15,0 0 26-15,0 0-8 16,25 64-30-16,-17-37-4 16,-2-1 2-16,-1-8 0 0,-4-4-14 15,-1-7 4 1,2-4 0-16,-2-3-4 0,1 0-12 15,1 0-22-15,1-13-68 16,0-9 68-16,6-8-28 16,-3-2-16-16,1 1 33 15,2 2 37-15,3 5 8 16,-3 6 2-16,7 4 2 16,-2 3 4-16,-2 4 11 15,3 2 19-15,-6 3 20 16,1 2-8-16,-6 0-12 15,1 0 8-15,-2 0-10 0,-3 0 2 16,3 0 6-16,2 1 10 16,2 13 20-16,0 5 0 15,1 1 0-15,-1 5-20 16,-1-3-22-16,-1 1-26 16,2-2 4-16,-4-3-10 15,0-4-4-15,-1-2 4 16,-2-4 0-16,0-3-54 15,0-3-12-15,0-2-30 16,-15 0-6-16,1 0-68 16,7-7 40-16,-3-5-3 15</inkml:trace>
  <inkml:trace contextRef="#ctx0" brushRef="#br0" timeOffset="136195.98">5753 11424 39 0,'0'0'69'16,"0"0"-69"-16,0 0 0 15,0 0 10-15,0 0 22 0,0 0-14 16,0 0-10-16,24-9-8 16,-18 9-4-16,-1 0 4 15,-5 0 2-15,0 0-2 16,0 9 2-16,0 4 20 16,-3 0-18-16,-9-2 0 15,4-4-4-15,4-3 2 16,1-3 6-16,3-1 8 15,0 2-14-15,0-1 2 16,0-1-4-16,12 2 4 0,7-2 0 16,0 0-2-16,0 0 0 15,3 0-2-15,-4-2-4 16,-8 1 0-16,-2 1-154 16</inkml:trace>
  <inkml:trace contextRef="#ctx0" brushRef="#br0" timeOffset="136367.516">6181 11567 484 0,'0'0'122'16,"0"0"22"-16,0 0 238 16,0 0 48-16,0 0 18 0,0 0-411 15,11 8-37-15,-11-8 0 16,0 0 0-16,0 0-877 15,3 0 111-15</inkml:trace>
  <inkml:trace contextRef="#ctx0" brushRef="#br0" timeOffset="140804.151">23255 9189 122 0,'2'0'142'0,"-1"0"-88"15,-1 0-8 1,0 0 4-16,0 0 36 0,0 0 12 16,2 0-14-16,-2 0-26 15,0 0 0-15,0 0 48 16,0 0 80-16,0 0 66 15,0 0 2-15,0 0-84 16,0 0-4-16,0 0-51 0,0 0-115 16,0 0 0-16,0 0 0 15,0 0 0-15,0 0 0 16,0 0 0-16,0 10 0 16,-14 9 0-16,-9 10 0 15,-6 2 0-15,-2 1 0 16,0 2 0-16,-2 3 0 15,-2 0 0-15,2 1 0 16,1-2 0-16,-1 0 0 16,0-1 0-16,3-4 0 15,5-3 0-15,7-6 0 16,6-6 0-16,4-7 0 16,4-5 0-16,3-3 0 0,-1-1 0 15,2 0 0 1,0 0 0-16,0 0 0 0,0 0 0 15,0 0 0-15,0 0 0 16,0 0 0-16,0 0 0 16,3-8-37-1,14-11-41-15,5-6-46 0,6-9-156 16,6-5 86-16,5-8-14 16,0 2 8-16,1-3 44 15,-1 0 20-15,-3 3 30 16,-2 3 40-16,-2 8 38 15,-9 8 6-15,-6 11 18 0,-7 8 4 16,-7 3 4-16,-3 4 6 16,0 0 18-1,0 0 14-15,0 0 6 0,0 0-2 16,0 0 4-16,0 0 10 16,0 0 16-16,0 0-6 15,0 0 22-15,0 0 36 16,-4 8-58-16,-8 9-6 15,-2 8-18-15,-5 5-40 16,-3 6 8-16,-5 3-14 16,-6 3 0-16,-2 3 0 15,0 1 0-15,2-1 8 16,3-5-8-16,6-1 8 0,2-10-16 16,4-5 8-16,11-11 0 15,2-6 0-15,4-6-14 16,1-1-20-1,0 0 0-15,0 0-22 0,0 0-10 16,4 0-8-16,13-1 36 16,5-12-54-16,3-8-4 15,4-8-26-15,5-11 50 16,2-8-2-16,4-5 18 16,0 2-12-16,-2 4-20 15,-4 7 32-15,-3 8 40 16,-4 5 14-16,-3 6-2 0,-6 4-2 15,-3 6-2 1,-5 2 4-16,-5 5 2 0,-3 2 2 16,-2 2 4-16,0 0 30 15,0 0 30-15,0 0-2 16,-8 0-14-16,-4 9-6 16,-7 7-16-16,-4 6-14 15,-1 5-10-15,-6 4 0 16,-3 5 2-16,-4 3-2 15,0 2 0-15,1-1-2 16,3 0 6-16,4-3 50 16,3-3-18-16,10-6-16 15,2-11-18-15,11-9 6 16,3-6-10-16,0-2-6 16,0 0-14-16,0 0-4 15,20-13 16-15,5-12 0 0,2-11-24 16,1-1-2-16,1-6 4 15,-1 6 14-15,-1 3 4 16,-2 6-6-16,0 3 6 16,-3 2 2-16,-3 2 8 15,0 4-2-15,-2 2 4 16,-4 3-2-16,-6 6 2 16,0 1 2-16,-6 2-2 15,-1 3 6-15,0 0 12 16,0 0 12-16,0 0 8 15,-9 8 2-15,-13 14-28 16,-7 9-4-16,-5 4-4 16,1 4-4-16,-1 0 8 0,4-4-2 15,3-1 14-15,3-4 2 16,8-7 4 0,0-1-6-16,5-5-14 0,5-5-2 15,0-4-4-15,5-6 0 16,1-2-2-16,0 0-16 15,0 0-8-15,16-14 10 16,6-13 0-16,5-9 2 16,3-3-18-16,1-1-4 15,2 4 20-15,0 6 12 16,-3 3 4-16,-2 3 0 16,-5 4-2-16,-4 4 2 15,-5 6 0-15,-4 3 0 0,-7 4 2 16,-2 2-2-16,-1 1 0 15,0 0 2-15,0 0 10 16,0 4 12-16,-9 13-2 16,-16 9-18-16,-6 3 6 15,-5 6-4-15,-1 5 2 16,1 3 32-16,3-1-14 16,5-3 0-16,4-5-2 15,6-6-12-15,3-5-2 16,5-5-10-1,0-5 4-15,6-6-2 0,0-3-2 16,4-2 0-16,0-2-2 0,0 0-24 16,4-5 4-16,16-16 18 15,8-13 0-15,5-7 4 16,4-4-22-16,3 0-20 16,-1 6 20-16,-5 8 2 31,-7 5 8-31,-6 6 0 0,-9 8 10 0,-4 3 0 15,-5 7 4-15,-3 0-2 16,0 2 14-16,0 0 26 16,0 0 16-16,0 2 10 15,-19 18-8-15,-9 13-54 16,-6 8-4-16,-8 3 6 16,3-2-6-16,5-7 0 0,7-11 14 15,12-9-14-15,8-10 6 16,5-5-6-16,2 0-16 15,2-13-38-15,23-19-12 16,11-14 6-16,7-7-14 16,1 5-10-16,-3 10-8 15,-10 10 48-15,-8 10 40 16,-8 6 4-16,-8 5 26 16,-4 6 6-16,-3 1 26 15,0 0 38-15,-1 21 44 16,-20 11-100-16,-9 8-8 15,-3 4-10-15,-1-2 12 0,1-3 10 16,5-8-6 0,11-11-10-16,7-8-28 0,9-10 0 15,1-2-80-15,0 0-148 16,11 0-2-16</inkml:trace>
  <inkml:trace contextRef="#ctx0" brushRef="#br0" timeOffset="142178.992">23379 10122 426 0,'0'0'82'15,"0"0"-74"-15,0 0-8 0,0 0 88 16,0 0 62-16,0 0-8 31,0 0-60-31,30-48-36 0,-12 7-4 0,0-10-12 16,-2-11 0-16,1-12-18 16,0-12-6-16,2-17-6 15,1-15 0-15,6-6-54 16,4 6-44-16,1 24-32 15,-3 23 92-15,-4 22 10 16,-9 15 18-16,-2 10 10 16,-7 10 0-16,-1 6 2 15,-5 5-2-15,0 2 8 16,0 1-2-16,0 0 58 16,0 0 52-16,0 0-8 0,0 0-16 15,0 0-12 1,0 15 0-16,3 13 26 0,1 9-8 15,2 11-8-15,3 6 40 16,0 5-26-16,2 5-34 16,0 7-44-16,0 10 10 15,0 2-18-15,0 4 9 16,0-1-27-16,-1-9 0 16,1-8 0-16,-1-10 0 15,-1-11 0-15,0-12 0 16,-3-7 0-16,0-9 0 15,-3-9 0-15,0-4 0 16,0-4 0-16,-3-3 0 16,0 0 0-16,0 0 0 0,0 0 0 15,0-11 0 1,-23-9 0-16,-9-11 0 0,-14-9 0 16,-7-9-159-16,-6-9-75 15,-5 0-18-15,-1 4 72 16,6 8 42-16,5 12 52 15,9 10 86-15,12 7 20 16,5 6 12-16,7 1-20 16,6 2-8-16,6 3 2 15,5 1 0-15,1 3 30 16,3-1-30-16,0-3-6 0,9-4 0 16,19-5 68-1,9-4 6-15,7-2-24 0,5-3-6 16,4-1-28-16,3-1 22 15,2-2 8-15,2 0-14 16,-2 2-32-16,0 4 8 16,-1 4-8-16,-5 3 0 15,-9 5-16-15,-10 2-24 16,-9 4 10-16,-11 2 8 16,-5 1 14-16,-4 0 8 15,-4 0 14-15,0 0 80 16,0 0-4-16,0 0 20 15,0 0 20-15,0 0-8 0,0 0-24 16,0 0-89-16,0 3-9 16,0 2 0-1,0 1 0-15,-4 1 0 0,-1-1 0 16,-1 4 0-16,-3 5 0 16,-5 6 0-16,-8 10 0 15,-12 12 0-15,-12 12 0 16,-11 9 0-16,-5 7 0 15,-4 0 0-15,-1-1 0 16,1-2 0-16,3-5 0 16,10-4 0-16,8-6 0 15,8-5 0-15,6-1 0 16,5-6 0-16,7-8 0 16,5-10 0-16,8-12 0 15,5-6 0-15,1-5 0 0,0 0 0 16,0 0 0-16,0 0 0 15,0 0 0-15,0 0 0 16,0 0 0-16,3-20 0 16,1 4-281-16,2-7-923 15</inkml:trace>
  <inkml:trace contextRef="#ctx0" brushRef="#br0" timeOffset="146253.292">6184 11571 25 0,'0'0'43'16,"0"0"3"-16,0 0 4 16,0 0-4-16,0 0-12 15,0 0-10-15,0 0-14 16,2 0-4-16,-2 0-6 15,0 0 2-15,0 0-2 16,0 0 2-16,0 0 10 16,0 0 14-16,0 0 10 15,0 0-6-15,0 0-10 16,0 0-10-16,0 0-6 0,0 0-4 16,0 0 2-16,0 0-4 15,0 0 0-15,0 0 2 16,0 0 0-1,0 0 0-15,0 0 4 0,0 0-2 16,0 0 2-16,0 0 4 16,0 0 0-16,0 0 4 15,0 0 14-15,0 0 10 16,0 0 2-16,0 0 18 16,0 4 16-16,-15 13-22 15,-3 7-36-15,-4 6-14 16,0-4 18-16,2 0-2 15,1-2 2-15,1-3-10 16,7-1-6-16,1-3 10 16,0 0 0-16,-1-2-6 15,2-2 14-15,1-1-20 0,1-3 30 16,3-4-18-16,2-2 38 16,1-3-6-16,1 0-12 15,0 0-20-15,-2 0 4 16,2 0 0-16,0 0 14 15,0 0-18-15,0 0 6 16,0 0 32-16,0 2-4 16,-1-1-2-16,1-1 12 15,0 0-48-15,0 0 14 16,0 0-14-16,0 0 0 16,0 0 6-16,0 0-14 0,-2 0 38 15,2 0 2-15,0 0 0 16,0 0 2-16,0 0-26 15,0 0-16-15,0 0 0 16,0 0 0-16,0 0-24 16,0 0 14-16,0 0-38 15,0 0 32-15,0 0-16 16,0 0-14-16,2-8-6 16,17-19-6-16,11-14 36 15,7-10-52-15,7-4-48 16,2 0-48-16,-3 6-2 15,-4 8-2-15,-30 34-4 0,-5 5-38 16</inkml:trace>
  <inkml:trace contextRef="#ctx0" brushRef="#br0" timeOffset="151585.221">6152 11585 9 0,'0'-2'16'16,"0"2"18"-16,0 0 9 0,0 0 3 15,0 0 8-15,0 0-14 16,0 0-10-16,0 0-8 15,0-1-12-15,0 1-6 16,1-2-4-16,1 0-2 16,1 0 2-16,1-1 0 15,1 2-2-15,-1 1 0 16,3-1 2-16,-2-1-2 16,1 2 0-16,-3-1 2 15,3 0-2-15,-1 1 2 16,-2-2 0-16,-3 2 0 15,0 0 0-15,0 0 0 0,0 0 0 16,0 0 2-16,0 2 6 16,-8 9 24-16,-6 4-22 15,0 1-6-15,-3 3 4 16,-1-1 6-16,2 0-10 16,-2 3 6-16,4-1-6 15,0 1-2-15,2-1-2 16,3-5 0-16,1-3 4 15,5-7-4-15,2-3 0 16,1-2-6-16,0 0-16 16,0 0 0-16,0 0 4 15,1-12-2-15,16-8 12 16,1-3-2-16,4-4 4 0,-1 1 2 16,-2 5 4-1,-2 5 0-15,-4 3-2 0,-4 6 2 16,-6 4-2-16,-3 3 2 15,0 0-2-15,0 0-2 16,0 11 4-16,-10 8 10 16,-5 4 12-16,-3 4-6 15,0-3 6-15,-3 0-2 16,6-3-4-16,5-2 2 16,2-5-12-16,4-6-6 15,2-5 0-15,2-3-18 16,0 0-28-16,3 0 20 15,14-15 14-15,2-10-14 0,6-1 12 16,-5-1 8-16,-4 6 2 16,-5 9 0-1,-7 7 4-15,-4 5 0 0,0 0 4 16,0 0 12-16,0 8 22 16,-16 11-26-1,-2 2 6-15,-2 1-6 0,1-1 14 16,4-4 2-16,2-2-12 15,1-5-8-15,3-6-4 16,6-1 0-16,3-3-4 16,0 0-14-16,0 0-52 15,12-17 26 1,7-9 16-16,4-2-4 0,-1 3 8 16,-4 6-14-16,-5 9-14 0,-11 10-22 15,-2 0-18-15</inkml:trace>
  <inkml:trace contextRef="#ctx0" brushRef="#br0" timeOffset="152791.368">12637 10425 374 0,'0'0'68'0,"0"0"-64"15,0 0 12-15,0 0 4 16,0 0 50-16,0 0 0 16,3 1-54-16,3 1-14 15,0 0 4-15,3 1-4 16,0 0 6-16,3-2-8 15,-3-1 2-15,0 0-4 16,0 0-4-16,-5 0-8 16,-2 2-24-16,-2 1-58 15,0 0-42-15,0 1-120 16</inkml:trace>
  <inkml:trace contextRef="#ctx0" brushRef="#br0" timeOffset="153576.269">12454 10665 158 0,'0'0'38'16,"0"0"14"-16,0 0 0 16,0 0-2-16,0 0-20 15,0 0-28-15,-38 36-2 16,67-36 14-16,4-5 2 16,1-9-2-16,3 0-2 15,0-2-4-15,-1 5-2 16,-1-1-2-16,-4 5-2 15,-3 4 0-15,-7 1-2 0,-7 2 0 16,-7 0 4-16,-7 0-4 16,0 10 18-16,-6 18 82 15,-24 10-42 1,-10 9-40-16,-9 2-14 0,-8-2 0 16,2-5 2-16,-1-5-2 15,9-10 0-15,13-12-4 16,11-7 0-16,13-5-22 15,7-3-36-15,3 0-50 16,0-10 66-16,10-9 28 16,13-1 2-16,-1 3 4 15,-3 6 2-15,-1 3 2 16,-4 8 4-16,-3 0 0 0,-1 3-2 16,-4 21 2-1,0 13 0-15,-5 8 22 0,-1 7 8 16,0 1-4-16,0-4 16 15,0-5-10-15,0-8 2 16,0-10 12-16,0-12-22 16,0-7-24-16,0-7 0 15,0 0-30-15,0 0 8 16,6-4 16-16,10-19 4 16,4-9-28-16,3-8-50 15,-3-4-20-15,1 2 20 16,-4 3 24-16,-3 2 20 15,-2 3 24-15,0 7 6 16,-4 9 4-16,-4 8-2 0,-2 7 4 16,-2 3 14-16,0 0 44 15,0 0 18-15,0 0-22 16,0 0-28-16,-2 0-2 16,-6 0-4-16,4 0-4 15,1 0-8-15,3 0-2 16,0 0-6-16,0 0-8 15,0 0-8-15,3 0 4 16,9 0 12-16,3 0-4 16,-3 0 2-16,2 0 0 15,-1 0 2-15,-1-5-2 16,1-7-32-16,-10 7-82 16,0-2-36-16</inkml:trace>
  <inkml:trace contextRef="#ctx0" brushRef="#br0" timeOffset="154056.497">12873 10711 15 0,'0'0'109'15,"0"0"-89"-15,0 0 22 16,0 0-6-16,0 0-8 16,0 0 6-16,0 0-2 15,152-25-2-15,-130 43 2 16,-4 6 14-16,-1 2 22 15,-4 2 8-15,-5 0-6 16,-1 1 8-16,-6-3 16 16,-1 1 26-16,0-3 6 15,0-3 52-15,-4-3-56 0,-6-5-22 16,1-7-76 0,1-3-24-16,-4-3 0 0,0-3-92 15,-7-20-170-15,-2-8-72 16,-1-4 116-16,-1-3 68 15,5 5 36-15,5 9 46 16,7 8 6-16,5 9 60 16,1 5 2-16,0 2 0 15,0 0-4-15,0 0-2 16,0 2 6-16,0 10 48 0,0 6 12 16,0 7 10-1,0 4-8-15,-5 6-6 0,-7 7 16 16,0-2-26-16,-1 1-4 15,-1-10-18-15,5-13-2 16,6-9-22-16,3-9 0 16,0 0-124-16,0-2-26 15,2-10-24-15</inkml:trace>
  <inkml:trace contextRef="#ctx0" brushRef="#br0" timeOffset="154516.27">13264 10734 210 0,'0'0'42'0,"0"0"-36"16,0 0 20-16,0 0 0 15,0 0 6 1,0 0 14-16,109-14-22 0,-90 14-10 15,-4 0-10-15,-2 0 0 16,-5 0-2-16,-4 0-2 16,-4 0 0-16,0 1 0 15,0 11-28-15,-12 3 0 0,-7 2-36 16,-5 1 44 0,2-1 16-16,-2 0 4 0,2-1 2 15,2-2 6-15,5-3 2 16,8-2 26-16,2-5 0 15,5-4-10-15,0 0-26 16,5 0-10-16,16 0 10 16,7-6 4-16,2-5 0 15,-2 1 0 1,-1 0-2-16,-6 5 2 0,-6 0-4 16,-3 3 0-16,-6 2 0 15,-3 0 0-15,-3 0-8 16,0 4-24-16,-2 12 10 15,-15 3-28-15,-3 1-12 0,-7 1 2 16,-1 2 26-16,-4 1-42 16</inkml:trace>
  <inkml:trace contextRef="#ctx0" brushRef="#br0" timeOffset="154841.398">13153 11085 23 0,'0'0'71'15,"0"0"1"-15,0 0-20 0,0 0-10 16,0 0-38-1,0 0 0-15,-1 20 26 0,26-21 18 16,5-6 10-16,6-3-16 16,4 1 2-16,6 1 8 15,1 1 0-15,5 2 0 0,1 4-14 16,-3 1 12 0,-1 0 2-16,-7 0-6 0,-8 1 14 15,-8 5-4-15,-9-2 14 16,-8-1 44-16,-4-1 10 15,-2-1-8-15,-3-1 32 16,0 1-6-16,0-1-30 16,0 0-50-16,0 0-46 15,0 2-16-15,0 4-282 16,0-4-582-16,-5 4 362 16</inkml:trace>
  <inkml:trace contextRef="#ctx0" brushRef="#br0" timeOffset="156395.311">14251 10456 240 0,'0'0'42'0,"0"0"-22"15,0 0 32-15,0 0-4 16,0 0-2-16,0 0 6 16,0 0-12-16,-59 131-16 15,57-106 0-15,1 2 16 0,1 2-6 16,0 2 6 0,0 4 8-16,0 3-2 0,0 0-6 15,1-2-2-15,5-4-4 16,0-4 2-16,3-1-8 15,3-2-2-15,-3-1 22 16,2-2 2-16,-1-5 10 16,-3-3 18-16,1-3-6 15,1-3-22-15,-3-1 20 16,-2-3-24-16,-1-1 18 16,0-1-46-16,-1-1 24 15,-2-1-34-15,0 0 0 16,1 0-16-16,2 0 8 15,2 0-26-15,3 0-32 16,3 0-306-16,-8 0-156 0,2 0 172 16</inkml:trace>
  <inkml:trace contextRef="#ctx0" brushRef="#br0" timeOffset="157614.37">14709 10223 248 0,'0'0'56'15,"0"0"-8"-15,0 0 18 16,0 0 34-16,0 0 102 15,0 0-94-15,0 0 12 0,-46 131-38 16,13-71 14 0,-7 8 0-16,-6 2-26 0,-1 2-12 15,3-7-36-15,8-14 8 16,11-17-30-16,11-16-14 16,10-13-32-16,4-5-234 15,0 0-128-15,0-19 110 16,12-12 208-16,-2 10-46 15</inkml:trace>
  <inkml:trace contextRef="#ctx0" brushRef="#br0" timeOffset="157906.585">14575 10542 49 0,'0'0'51'0,"0"0"11"16,0 0-26-16,0 0-12 16,0 0 4-16,0 0-10 15,120-39-16-15,-119 39 4 16,-1 0-4-16,0 5 14 15,0 11-6-15,-9 2-8 16,-9 3-2-16,0 1-4 16,-3-4 4-16,6-3 0 15,2-5 2-15,7-4 0 16,3-3 2-16,3-3-2 16,0 0-2-16,0 0-14 15,5 0 8-15,8-3 2 16,5-4 4-16,-3-1 6 15,1 6-2-15,-5-1-4 16,-1 1 0-16,-2 2-6 16,-7 0-20-16,-1 0-56 0,0 0-87 15</inkml:trace>
  <inkml:trace contextRef="#ctx0" brushRef="#br0" timeOffset="158235.706">14563 10730 136 0,'0'0'6'16,"0"0"10"-16,0 0 18 15,0 0 16-15,0 0 16 16,0 0-20-16,15 32-10 0,-13-29-10 16,-2-1-6-1,0-2-10-15,0 0 0 0,0 0-2 16,0 0-8-16,0 0-8 15,5 0-44-15,3-9 40 16,4-2 10-16,3-2-14 16,0 2 2-16,1 1 0 15,-1 3 6-15,0 1 4 16,-1 2 4-16,-4 4-2 16,-1 0 2-16,-3 0-10 15,-3 0 10-15,-3 0 0 16,0 0-8-16,0 5-20 15,0 2-144-15</inkml:trace>
  <inkml:trace contextRef="#ctx0" brushRef="#br0" timeOffset="158646.786">14530 10882 168 0,'0'0'62'0,"0"0"-44"15,0 0 10-15,0 0-4 16,0 0 20-16,0 0-14 16,14 122-18-16,-11-115-8 15,-1-6-4-15,-1 1 0 0,1-2-8 16,2 0-4-16,2-7-42 16,3-15 42-16,3-5 12 15,6-1-14-15,1 1 6 16,2 5 6-16,1 1 2 15,2 1 0-15,1 6 2 16,-2 4 2-16,-4 4 4 16,-1 6-2-16,-7 0 16 15,-2 0-2-15,-1 0-2 16,-5 12 16-16,-3 3-2 16,0 2-4-16,0 0-16 15,-10-2-2-15,-5-3-10 16,-1-4 0-16,-4-2-22 15,-1-5-44-15,-1-1-62 16,13 0 6-16</inkml:trace>
  <inkml:trace contextRef="#ctx0" brushRef="#br0" timeOffset="159165.223">14611 10881 19 0,'0'0'61'0,"0"0"-49"16,0 0 8-16,0 0 6 15,0 0 12-15,0 0-28 16,-1 0-10-16,8 0-2 16,5-5-8-16,3-7 0 15,3-3 10-15,-1-1-4 16,0 5-4-16,1 3 6 0,-6 3-2 16,-1 5-4-16,-3 0 8 15,-3 0 2-15,-2 0 0 16,-3 11 6-16,0 6 8 15,-2 4 6-15,-14 3-2 16,-5 4-16-16,-4 1 0 16,-4 0-4-16,-4-2 0 15,1-4 2-15,-1-5-2 16,3-4 12-16,5-6 16 16,2-5-6-16,8-3 6 15,4 0-12-15,6 0-8 16,5 0-2-16,0 0-6 15,0 0 0-15,3-7 0 0,16-3 2 16,7-1 0 0,5 3 18-16,5 1 14 0,4 0 10 15,6 3 2-15,2 2 10 16,4 2 48-16,-1 0-4 16,-3 0 0-16,-2 0-6 15,-6 0 12-15,-7 0 50 16,-8 2-8-16,-5-1-34 15,-10 0-32-15,-4 1-50 16,0-2-6-16,-3 0-26 16,0 0-34-16,3 0-230 15,-6 0-360-15,1 0 202 0</inkml:trace>
  <inkml:trace contextRef="#ctx0" brushRef="#br0" timeOffset="160014.5">15239 10487 422 0,'0'0'34'0,"0"0"-34"16,0 0-28-16,0 0 28 16,0 0 4-16,0 0 10 0,86-10-4 15,-61 5-10-15,-5 5 8 16,-9 0-8-16,-4 0 4 16,-7 14 10-16,0 11 4 15,0 9 8-15,-13 6-2 16,-7 0 12-16,0 0-4 15,3-8-2-15,8-6-8 16,6-8 0-16,3-4-22 16,0 0-12-16,12-1 12 15,11 1-8-15,2-3 8 16,-1-1 0-16,-3 0 0 16,0 0 0-16,-5-1 0 15,-4-1 0-15,-3 0 4 16,-4 1-2-16,-4 1 2 15,-1-2 6-15,0 2 2 0,-3 0 8 32,-15 1-6-32,-6 1-8 0,-9 0 4 0,-3-2-10 15,-5-3-4-15,-3-4-8 16,2-3-10-16,4 0-24 16,8-13-36-16,12-5 12 15,9 1 38-15,9 3 10 16,0 1 6-16,0-1 0 15,17 0 10-15,6-1 4 16,6 1-2-16,4-1 4 16,1 1 4-16,3 3 0 15,-1 2 8-15,-3 5 4 0,-2 4-2 16,-4 0 6 0,-2 0-10-16,-2 0 0 0,-4 0 0 15,2 0-10-15,-3 0 0 16,-5 0-8-16,1-5-28 15,-14-5-72-15,0-1-54 16</inkml:trace>
  <inkml:trace contextRef="#ctx0" brushRef="#br0" timeOffset="160230.92">15747 10505 57 0,'0'0'95'0,"0"0"-83"15,0 0 50-15,0 0-20 16,0 0 30-16,0 0 14 0,113 89-30 16,-103-55-20-16,0 2-4 15,-5 0-2-15,-5 1 24 16,0-2 8 0,-2 3-8-16,-20 2-16 0,-9 3-38 15,-10 6-2-15,-9 3-80 16,26-35-142-16,-1-2-140 15</inkml:trace>
  <inkml:trace contextRef="#ctx0" brushRef="#br0" timeOffset="183751.194">533 9376 324 0,'0'-2'66'0,"0"2"-56"16,0 0 54-16,0 0 32 16,2 0-28-16,5 0-46 15,0 0-12-15,4 0 26 0,4 1-6 16,-2 5-16-16,-2 1-8 16,2 0-2-16,-4-2 2 15,-3 3-6-15,-4-1-52 16,-2 6-66-16,0-9-42 15,-2 4-34-15</inkml:trace>
  <inkml:trace contextRef="#ctx0" brushRef="#br0" timeOffset="185051.381">418 9563 15 0,'0'0'185'0,"0"0"-179"15,0 0 24-15,0 0 20 16,0 0-2-16,0 0-24 0,37 79-14 16,-32-64-6-16,1-2 0 15,-3-3-2-15,-3-3-2 16,0-3-22 0,0-2-24-16,0-2 4 0,0 0-22 15,-6 0-4-15,0-7 28 16,-2-8 30-16,0 1 10 15,5 0 4-15,1 0 20 16,2 2 4-16,0 0-16 16,13-2 4-16,10 0 4 15,4 1 12-15,4-1-8 16,-1 3 0-16,0 0-8 0,-3 2-10 16,-4 1 0-16,-3 3-2 15,-5 3-2-15,-6 0 0 16,-6 2-2-16,0 0 0 15,-3 0 0-15,0 0 0 16,-3 9 12-16,-14 8-12 16,-5-2-4-16,-2-2 4 15,-1-2 4-15,5-4-2 16,1 0-2-16,7-3 20 16,3-2 2-16,8-2-6 15,1 0-16-15,0 0 0 16,0 0-16-16,13 0 12 15,8-3 4-15,-3-4 2 16,1-2 0-16,-4 4-2 0,-5 0 0 16,-2 4-2-16,-5 0-6 15,-3 1-8-15,0 0-2 16,0 0-4-16,0 0-38 16,-12 4 0-16,-4 7 46 15,-2 1 14-15,4-2 0 16,1 1 10-16,-2 0 14 15,6 0-8 1,-1 0-14-16,2-1 6 0,4 0-2 16,1-4 0-16,1-2-4 15,2-1-2-15,0-3-2 0,0 0-6 16,0 0 4-16,6 0 2 16,6 0 2-16,3-1 4 15,0-8-2 1,0 2 0-16,-3 3-2 0,1 2 2 15,-2 2-2-15,2 0 0 16,-4 14 6-16,3 12-2 16,0 5 14-16,-5 0-12 15,-1 0 6-15,-1-1 18 16,-4-5-8-16,-1-2 10 16,0-7 28-16,0-5 22 15,0-4-16-15,-1-2 16 16,-7-1 24-16,-1-1-22 15,-1-1-4-15,-2-2-22 16,-4 0 42-16,-1 0-94 0,-4-7-6 16,3-3-6-16,2-1-16 15,2-2 0-15,3 0-34 16,3-1-72-16,5-3-12 16,3-3 24-16,0 1 16 15,0 0 8-15,2 2 16 16,2 6 32-16,-1 2 24 15,0 7 16-15,-3 0 4 16,0 2 2-16,0 0 26 16,0 0 18-16,0 6 30 15,0 9-70-15,-4 2 14 16,-2 2 0-16,-2-5-6 0,5-3-2 16,3-3-8-16,0-3-4 15,0-1-2-15,0-3 0 16,0-1-16-16,0 0-28 15,11 0-26-15,4-7 14 16,4-14 12-16,3-1 10 16,-5 0 8-16,2 4 8 15,-8 5 10-15,-4 6 10 16,-4 6 0-16,-3 1 4 16,0 0 34-16,0 0 36 15,0 7 34-15,-7 11-90 16,-4 5 10-16,-1-2-14 15,2-2 6-15,2-7-8 0,4-5-2 16,4-6 0-16,0-1-10 16,0 0-20-16,0 0-68 31,15-15 22-31,-5 3-38 0</inkml:trace>
  <inkml:trace contextRef="#ctx0" brushRef="#br0" timeOffset="185278.773">754 9610 202 0,'0'0'94'16,"0"0"-54"-16,0 0 18 15,0 0-10-15,0 0 8 0,0 0-14 16,0 0-32 0,-24 84-10-16,27-75 2 0,9-1-2 15,3-4-2-15,1 2-6 16,5-3-8-16,1-2-16 15,-2 0 14-15,2 1 8 16,-5-2-6-16,-2 0-30 16,-14 0-38-16,1 0-56 15</inkml:trace>
  <inkml:trace contextRef="#ctx0" brushRef="#br0" timeOffset="186236.75">1100 9395 68 0,'0'0'48'0,"0"0"22"16,0 0 12-16,0 0-10 15,0 0 2-15,0 0-2 0,6 0 10 16,-6 0 34-16,0 10 78 16,-15 10 30-16,-6 11-170 15,-10 7-40-15,-4 3-14 16,-3-2-14-16,8-5-52 16,2-9-6-16,8-7 62 15,7-6-10-15,8-9 14 16,4-2-12-16,1-1-50 15,0 0-40-15,3 0 38 16,16 0 58-16,8-6 12 16,3-5 4-16,-2-2-2 15,0 2 2-15,-2 3-4 16,-7 1 0-16,-5 3 2 0,-7 1 0 16,-4 1-2-16,-3 2 0 15,0 0 20-15,0 0-4 16,-16 0-16-16,-5 0-80 15,-5-5-8-15,3-5-28 16,-1-12 30-16,4-1 4 16,1-4 20-16,8 1 4 31,4 8 30-31,4 8 26 0,3 6 2 0,0 3 2 16,0 1 0-16,0 0 10 15,0 0 22-15,0 0 10 16,0 0 2-16,5 12 12 15,2 14 18-15,-1 12 10 16,-3 11 4-16,-3 9-14 0,0 2-22 16,0-4 4-16,-5-5-36 15,-2-12 0 1,1-9-18-16,3-15-4 0,3-9-4 16,0-5-12-16,0-1-42 15,0 0-84-15,0-16-30 16,6-17 90-16,1 13-84 15</inkml:trace>
  <inkml:trace contextRef="#ctx0" brushRef="#br0" timeOffset="186493.603">999 9674 15 0,'0'0'195'16,"0"0"-129"-16,0 0 6 15,0 0-8-15,0 0 0 16,0 0-8-1,0 0-14-15,58 93 4 0,-39-75-18 16,3-3 0-16,0 0 0 16,0-1 0-16,-3-2 6 15,1-2-8-15,-4-2 2 16,-4-2 6-16,-2-2-30 16,-2-1 8-16,-1-3-12 15,-2 0 0-15,-2 0-4 16,4-8-64-16,-1-18-14 15,-6 10-80-15,3 0-98 0</inkml:trace>
  <inkml:trace contextRef="#ctx0" brushRef="#br0" timeOffset="186708.067">1319 9464 288 0,'0'0'30'16,"0"0"4"-16,0 0 14 16,0 0-34-16,0 0-12 15,0 0-2-15,48 17-22 0,-46-13-72 16,-1-1-149-16</inkml:trace>
  <inkml:trace contextRef="#ctx0" brushRef="#br0" timeOffset="186962.388">1373 9642 194 0,'0'0'112'15,"0"0"-66"-15,0 0 54 16,0 0-20-16,0 0 10 16,0 0-22-16,31 62-34 15,-22-58-28-15,2 0-6 0,-1-1-4 16,1-1-116-1,-8-2-82-15,-2 0-139 0</inkml:trace>
  <inkml:trace contextRef="#ctx0" brushRef="#br0" timeOffset="202279.054">1846 9341 110 0,'0'-5'110'0,"0"5"-76"15,0 0 22-15,0 0 6 16,0 0-2-16,0 0-20 16,0 0-10-16,0 0 20 0,0 0 16 15,0 7 32-15,0 11 68 16,0 9-84-16,-13 4-12 16,-1 1-38-16,-1 2-14 15,3-5-6-15,2-7-12 16,4-5 6-16,3-9-6 15,0-4-6-15,3-4-6 16,0 0-42-16,0 0-4 16,4 0 26-16,11 0 26 15,3 0 2-15,5-5 4 16,-1-5 0-16,-1-1 4 16,-5 1-4-16,1 0 0 15,-7 5 0-15,-2 2 0 16,-3 1-4-16,-3 1-14 0,-2 1-48 15,0 0-20-15,0-2-2 16,0 0-14-16,0-4-20 16,0-8-18-16,0 6-24 15</inkml:trace>
  <inkml:trace contextRef="#ctx0" brushRef="#br0" timeOffset="202641.085">1964 9192 47 0,'0'0'179'0,"0"0"-131"0,0 0 24 15,0 0 14-15,0 0 8 16,0 0-30-16,3-4-26 16,-2 19 0-16,-1 9-12 15,2 6 20-15,-2 6 14 16,0 8-30-16,0 12 20 15,0 12-2-15,0 7-6 16,0 1-12-16,-8-11-10 16,1-11-20-16,3-12 12 15,2-9-12-15,2-7 0 16,0-6 0-16,0-7 0 16,0-7 0-16,0-5-16 15,-3-1-72-15,3 0-56 0,0 0 8 16,0-13 14-16,0-15 36 15,0 9-16-15,0-3-80 16</inkml:trace>
  <inkml:trace contextRef="#ctx0" brushRef="#br0" timeOffset="202977.219">2119 9193 248 0,'0'0'90'0,"0"0"-32"16,0 0-14-16,0 0-20 15,0 0 14-15,0 0-16 16,-30 109-14-16,14-82-2 0,1-2-4 16,0-4 0-16,3-4-2 15,4-4-2-15,4-8 0 16,1-3-12-16,3-2-12 15,0 0-44-15,0 0 12 16,12-12 40 0,8-5 18-16,2-1 0 0,0 2 0 31,-1 1 0-31,-6 5 0 0,0 0 0 0,-5 5-2 16,1-2 2-16,-5 2-2 15,1 2-12-15,-4 1-30 16,-1 2-30-16,-2 0-52 0</inkml:trace>
  <inkml:trace contextRef="#ctx0" brushRef="#br0" timeOffset="203239.518">2182 9341 55 0,'0'0'63'16,"0"0"-1"-16,0 0-16 0,0 0 8 15,0 0-6-15,0 0-8 16,-30 157-6-16,18-131 2 15,0-3 12-15,3-3 6 16,-4-3-10-16,1-3-30 16,-3 2-12-16,1-5-2 0,2-1-46 15,-1-5-16-15,1-3-30 16,0-2-8-16,2 0 24 16,8 0-44-16</inkml:trace>
  <inkml:trace contextRef="#ctx0" brushRef="#br0" timeOffset="203817.096">2040 9485 200 0,'0'0'32'0,"0"0"8"16,0 0 26-16,0 0-8 0,0 0-8 15,0 0-2-15,19 36 0 16,-16-32 2-16,-1 0-2 16,1 0 10-16,0 0 14 15,0 1 8-15,0 0-22 16,0 1 6-16,4 1-6 16,4 3-4-16,-4 1-12 15,3 2 8-15,1 1 2 16,3 0-18-16,0 3 24 15,3 1-6-15,1 1 2 16,1-1 16-16,-4-1-4 16,4 0-16-16,-4-3-8 15,0-3-16-15,-1-1 8 0,-1-1-34 16,-1-1 16-16,-1-2 2 16,-1 1 0-16,-1-3-2 15,0 2 28-15,-3-2-26 16,1-1 0-16,-1-1 8 15,0 1-18-15,-1 0 10 16,-2-2-18-16,1 1 8 16,0-1-8-16,-2-1 10 15,-1 2-10-15,1-2 0 16,-2 1 8-16,0-1 2 16,0 0-10-16,1 1 0 0,1-1 8 15,1 2-8-15,0-1 0 16,-3 1 0-1,3-1 0-15,-3-1 0 16,3 0 0-16,-3 0 0 0,0 0 8 16,0 0-8-16,0 0 10 15,3 2-10-15,6 2-18 16,4 0-210-16,-5-2-436 16,2 2 80-16</inkml:trace>
  <inkml:trace contextRef="#ctx0" brushRef="#br0" timeOffset="204867.812">2641 9289 176 0,'0'0'72'0,"0"0"-32"16,0 0 32-16,0 0 18 16,0 0-6-16,0 0-22 15,0 0-4-15,3 8-8 16,3-2 8-16,2-2-28 16,0 2-24-16,0 2 12 15,1 0-14 1,0 0-4-16,0 1-24 0,-2-1-116 15,-7-5-80-15,0 0-44 0</inkml:trace>
  <inkml:trace contextRef="#ctx0" brushRef="#br0" timeOffset="205384.964">2653 9529 144 0,'0'0'110'0,"0"0"-68"15,0 0 32-15,0 0 12 16,0 0-6 0,0 0-18-16,-1 4-6 0,1-4-18 15,-2 0 0-15,2 0-12 16,0 0-10-16,0 0 8 0,0 0 0 16,0 0-2-1,0 2 6-15,0 0-12 0,0 0 2 16,0-1-10-16,0-1 0 15,0 2 6-15,2 0-8 16,1 1-2-16,1 1 6 16,1-1-10-16,2 1 4 15,-3-1-4-15,1 0 0 16,-2 0 10-16,3 1-10 16,-3 0 0-16,3 4 14 15,-5 0-14-15,-1 6 16 16,0 7-16-16,0 4-6 15,-16 5-146-15,5-20-98 0,0-1-52 16</inkml:trace>
  <inkml:trace contextRef="#ctx0" brushRef="#br0" timeOffset="206892.238">3116 9238 328 0,'0'0'68'0,"0"0"42"16,0 0 32-1,0 0 8-15,0 0 130 0,0 0 14 16,0 0-226-16,4 96 46 16,-10-51 2-16,-6 9-4 15,0 1-76-15,-1 0-18 16,0-5 8-16,2-12-18 16,2-8-8-16,3-10 18 15,0-8-18-15,5-6 0 16,1-6-70-16,0 0-220 15,0 0-76-15,0 0 32 16,0-26 120-16,0-12 52 16,0 14-36-16</inkml:trace>
  <inkml:trace contextRef="#ctx0" brushRef="#br0" timeOffset="207177.481">3113 9265 57 0,'0'0'91'0,"0"0"-49"16,0 0 36-16,0 0-16 16,0 0 6-16,0 0 10 15,0 0-20-15,65 24 0 16,-50-3 8-16,0 2-8 16,-2 0-4-16,-2-1-8 0,-5-1-16 15,5-1-10-15,-3 0-16 16,0-2 12-16,-1-1-16 15,1-3 0-15,-1-3 0 16,-1-4-4-16,-1-2-24 16,-1-2-44-16,1-3-48 15,-1 0-10-15,3-9 10 16,-5-1-36-16</inkml:trace>
  <inkml:trace contextRef="#ctx0" brushRef="#br0" timeOffset="207428.455">3366 9148 124 0,'0'0'110'0,"0"0"-68"0,0 0 44 16,0 0 18-16,0 0 28 15,0 0-62-15,2 90-18 16,-2-42 4-16,0 0-12 15,0-4-28-15,-3-4-16 16,-2-7 0-16,4-9-40 16,1-7-106-16,0-8-12 15,0-9-8-15,0 0-44 16</inkml:trace>
  <inkml:trace contextRef="#ctx0" brushRef="#br0" timeOffset="207732.642">3429 9422 112 0,'0'0'100'0,"0"0"-72"16,0 0 58-16,0 0-30 15,0 0 6 1,0 0-14-16,52 120-36 0,-34-120-8 16,5 0 2-16,0-20 4 15,3-7 8-15,-4-4-8 16,-2-1-2-16,-6 2 0 15,-6 0-4-15,-7 5-2 16,-1 2 2-16,0 5 0 16,-10 5 6-16,-8 3 2 15,1 9 8-15,-5 1 16 0,1 0-4 16,2 0-20-16,-2 10-12 16,9 4-12-16,3-1 10 15,6-1-10-15,3 3-58 16,0-3-78-16,0-9-54 15</inkml:trace>
  <inkml:trace contextRef="#ctx0" brushRef="#br0" timeOffset="209005.823">3751 9011 262 0,'0'0'52'16,"0"0"14"-16,0 0 24 16,0 0 18-16,0 0 38 15,0 0-16-15,0 0-16 16,0 22-64-16,0 23 34 16,0 11-24-16,0 6-26 0,-6 0 18 15,-3-4-16-15,0-7-28 16,2-12 6-16,1-6-14 15,2-14 0-15,2-8-8 16,2-5-12-16,0-5 20 16,0-1-22-16,0 0-38 15,0 0-16-15,0-4-100 16,0-17 30-16,13-7 110 16,4-2-20-16,5 4-4 15,0 2 6-15,-2 5 30 16,-2 5 12-16,-2 6 4 15,-2 3 2-15,-4 4 4 16,-1 1-12-16,-3 0-4 0,-3 0 6 16,-3 0 6-1,0 0 6-15,0 1 6 0,0 8 4 16,-8 2 12-16,-9 2-8 16,-4-2-14-1,6-2-16-15,0-5-8 0,6-2 2 16,6-2-20-16,0 0 2 15,3 0 16-15,0 0-8 16,0 0 22-16,9 0 8 16,4 2 2-16,1 4 0 15,-1 1 2-15,1 3 4 16,-2-1 8-16,-1 4 0 16,0-3 0-16,0 0-2 15,-1-4-2-15,-1-2-10 16,0-1 0-16,1-3-2 0,-2 0-16 15,-5 0-64-15,-2 0-185 16</inkml:trace>
  <inkml:trace contextRef="#ctx0" brushRef="#br0" timeOffset="209226.043">4057 9300 198 0,'0'0'120'16,"0"0"-86"-16,0 0 58 16,0 0-6-16,0 0 8 0,0 0-42 15,0 0-36-15,0 128-12 16,0-123-4-16,0 0 0 16,0-4-16-16,0-1-82 15,0 0-48-15,0 0-46 16,0-7-52-16</inkml:trace>
  <inkml:trace contextRef="#ctx0" brushRef="#br0" timeOffset="209956.607">4312 9225 132 0,'0'0'120'16,"0"0"-20"-16,0 0 18 0,0 0-26 16,0 0 36-1,0 0 6-15,-34 29-14 0,16-15 2 16,0 3-38-16,2-2 28 16,5 2-18-16,2-3-18 15,5 2-68-15,1-2-8 16,3-1-8-16,0 2-14 15,0-2 0-15,0-3 14 16,7 0-16-16,1-4-6 16,1-2 16-16,0-4-36 15,2 0 30-15,0 0-20 16,1 0-54-16,1-16-56 0,1-5 38 16,4-5 32-1,-5 0-4-15,0 2 16 0,-5 4 12 16,0 6 18-16,-7 4 18 15,-1 6 16-15,0 1 4 16,0 0 2-16,0 3 8 16,0-1 4-16,0 1 14 15,0 0 12-15,0 0 28 16,0 0-28-16,0 0 6 16,0 0 24-16,-3 8-30 15,-3 8-24-15,6-1 22 16,0 3-2-16,0-2-16 15,0-3-2-15,0-2-18 0,0 0 0 16,12-1-4 0,0 0 8-16,0 0-4 0,1-2 6 15,-2 0-6-15,2-4 0 16,5-3-48-16,0-1-176 16,-11 0-72-16,-1-1 112 15</inkml:trace>
  <inkml:trace contextRef="#ctx0" brushRef="#br0" timeOffset="210418.052">3964 9158 208 0,'0'0'114'0,"0"0"-42"16,0 0 14-16,0 0 0 15,0 0 52-15,0 0-32 16,0 0-66-16,27 20-36 16,-19-16 4-16,1-1-8 15,-6-3-76-15,-2 0-248 16</inkml:trace>
  <inkml:trace contextRef="#ctx0" brushRef="#br0" timeOffset="-210695.674">406 9917 25 0,'8'-5'73'0,"-8"4"-41"15,0-2 50-15,0 2 8 16,0 1-46-16,0 0-12 15,0 0 4-15,-9 0-24 16,-5 3-10 0,-2 14-2-16,-2 3-2 0,-6 7 2 15,2 0 14-15,0 3 2 16,3-1-14-16,3-7 4 16,9-2-6-16,-1-3 2 15,8-1-2-15,0-5 0 0,0-1 0 16,0-4-4-16,0 0-14 15,12 0 6-15,3-1 12 16,0 4 0-16,1-1 6 16,1 7-2-16,-8-1-4 15,1 7-10-15,-4 4-30 16,-6 5 8-16,0 4 6 16,0-2 2-16,-9-1 20 15,-6 0 2-15,2-3 2 16,0-1-6-16,-1-4 18 15,6-6-12-15,3-5 2 16,3-2-2-16,2-3-6 16,0-2-30-16,0-1-20 15,6 2 22-15,6-1 28 0,2 2 6 16,-1 2 2 0,-3 3-2-16,-2 5 0 0,2 10 0 15,-1 8 0-15,-3 11 30 16,-1 7 12-16,0 14 6 15,-2 10-18-15,-3 14-2 16,0 14 4-16,0 4-2 16,0 0 10-16,-3-12 6 15,-1-15 10-15,3-10 18 16,1-12-28-16,0-7-4 16,0-3-2-16,1-3-8 15,8-5-4-15,-3-1 18 16,3-3-26-16,-3-7-2 0,0-2-14 15,-2-8 18-15,1-5-18 16,-2-6 2-16,0-5-6 16,-2-4-6-16,1-1-58 15,-2 0-124-15,0-3 12 16,0-11-80-16</inkml:trace>
  <inkml:trace contextRef="#ctx0" brushRef="#br0" timeOffset="-209605.695">612 10501 130 0,'0'0'18'15,"0"0"-10"-15,0 0 2 0,0 0-4 16,0 0-4-16,0 0-2 15,0 0 0-15,88 86 0 16,-88-86-8-16,0 3-123 16</inkml:trace>
  <inkml:trace contextRef="#ctx0" brushRef="#br0" timeOffset="-205022.075">651 10549 61 0,'0'-1'91'16,"0"1"-27"-16,0 0-2 16,0 0-8-16,0 0-4 15,0 0-20-15,0 0-10 16,0 0 0-16,0 0-8 16,0 0 6-16,0 0 0 0,0 0 0 15,0 0 4-15,0 0-2 16,0 0-2-16,0 0 0 15,0 0-14-15,6 0-2 16,3 3 4-16,3 5 0 16,-3-1-6-16,7 3 2 15,-4 0-2-15,-4 0 0 16,-1 1-12-16,-7 1-20 16,0 4-66-16,0 1-20 15,-7 2 4-15,-2-14-42 31</inkml:trace>
  <inkml:trace contextRef="#ctx0" brushRef="#br0" timeOffset="-204467.306">569 10743 53 0,'0'0'29'16,"0"0"17"-16,0 0-8 0,0 0-16 0,0 0-22 16,0 0 2-16,-3 8 12 15,21-8 14-15,1-7 8 16,-2-1 4-16,0 0-6 15,-3 1-2-15,2 3-4 16,-5 0-10-16,-5 1-10 16,-3 3-8-16,-3 0 4 15,0 0-4-15,0 0 10 16,0 10 8-16,-2 11 58 0,-13 6-46 16,-4 1-4-1,-5 2-2-15,-4-1-22 16,4 2 12-16,-2 1-14 0,3-6 0 15,2-5 0-15,12-7 2 16,3-6-2-16,4-8-16 16,2 0-60-16,0 0-48 15,0-6 16-15,5-10 40 16,7-3-2-16,6 2 6 16,-5 4 32-16,-1 5 28 15,-6 3 4-15,0 4 6 16,-3 1-2-16,2 0 16 15,-1 0 20-15,0 14 6 16,1 5 10-16,-2 1-12 16,1 3 10-16,-1 1-18 0,2-4-8 15,2-3-6-15,-1-3-8 16,0-6-12-16,0-4-2 16,0-2-8-16,1-2 2 15,1 0 2-15,-2-2-18 16,3-16 2-16,1-8-16 15,1-8-40-15,-2-4-26 16,-6 22-33-16</inkml:trace>
  <inkml:trace contextRef="#ctx0" brushRef="#br0" timeOffset="-204209">727 10797 23 0,'0'0'105'0,"0"0"-15"0,0 0-50 15,0 0 8-15,0 0-10 0,0 0-6 16,0 0 6-16,-40 30-16 15,37-21 0-15,-2-2-8 16,4-3 0-16,1 0-8 16,0-1-6-16,0 0-2 15,0 0 0-15,0-1 2 16,1 0-4-16,7 1 4 16,2-3 0-16,1 0 4 15,-1 0-4-15,3 0-6 16,-2 0-26-16,4 0-34 15,-3-10-46-15,0-3 30 16,-9 6-18-16</inkml:trace>
  <inkml:trace contextRef="#ctx0" brushRef="#br0" timeOffset="-203925.205">727 10797 23 0,'76'-43'28'0,"-76"43"1"15,0 0 25-15,0 0-2 16,0 0-20-1,0 0 2-15,72-43 2 0,-57 40-6 16,-5 3-24-16,-1 0 8 16,1 8 24-16,-2 12 2 15,1 5-2-15,-3 3 22 16,-5 0 24-16,-1 2 24 0,0-5-12 16,0 1-2-1,0-4 12-15,0-2-18 0,-8-5-16 16,0-2-6-16,0-4-24 15,-2-2-42-15,1-3 0 16,-1-4 0-16,-2 0-68 16,-2 0-200-16,1-19 12 15,-2-7 126-15,3-7 24 16,3-1-8-16,6 2-42 16,3 22 43-1</inkml:trace>
  <inkml:trace contextRef="#ctx0" brushRef="#br0" timeOffset="-203663.904">803 10754 5 0</inkml:trace>
  <inkml:trace contextRef="#ctx0" brushRef="#br0" timeOffset="-203385.648">803 10754 5 0,'21'-3'54'0,"-21"3"7"0,0 0 41 15,0 0 4-15,0 0-24 0,0 0-16 16,6 85 4-16,-6-61-10 16,0 1 4-16,-6-2 16 15,-4-2-16-15,2-6-24 16,4-5-24-16,-1-6-12 15,5-4-4-15,0 0-20 16,0 0-54-16,0 0-60 16,0 0-44-16,2 0-8 15,4-9-89-15</inkml:trace>
  <inkml:trace contextRef="#ctx0" brushRef="#br0" timeOffset="-203113.598">1131 10747 3 0,'0'0'259'16,"0"0"-249"-16,0 0-6 15,0 0 24-15,0 0 22 16,0 0 0-16,61-1-22 15,-44 1-4-15,1 0-4 16,-5 0-4-16,-1 0-2 0,-3 0-2 16,-3 0-2-1,-1 0-6-15,-1 0 2 0,2 0-4 16,-3 0 0-16,1 0-2 16,-2 0 0-16,1 0-2 15,0 0-14-15,-3 0-30 16,0 0-72-16,0 0-90 15</inkml:trace>
  <inkml:trace contextRef="#ctx0" brushRef="#br0" timeOffset="-202404.941">1589 10713 368 0,'0'0'4'16,"0"0"2"-16,0 0 2 16,0 0 24-16,0 0-6 15,0 0-14-15,0 0-6 16,75-19-6-16,-64 19 0 16,0 0-2-16,-5 0-24 15,-6 0-66-15,0 0-98 16</inkml:trace>
  <inkml:trace contextRef="#ctx0" brushRef="#br0" timeOffset="-202105.204">1421 10987 280 0,'0'0'48'16,"0"0"-26"-16,0 0 12 15,0 0 18-15,0 0-26 16,0 0 22-16,28 11 10 16,-1-14 14-16,4-3 8 15,2 1 2-15,0-2-10 16,-3 1-12-16,-2 2-30 16,-1-2 8-16,-6 3 16 15,-2 0-32-15,-4 3-4 0,-3-1-12 16,-3 0 0-16,0 1-6 15,-3-2-18-15,0 1-146 16,0 0-158-16,-6-2 60 16</inkml:trace>
  <inkml:trace contextRef="#ctx0" brushRef="#br0" timeOffset="-201806.002">1907 10730 260 0,'0'0'58'0,"0"0"6"16,0 0 10-16,0 0 20 15,0 0-30-15,0 0-48 16,14 0 8-16,-6 6 2 16,-2-1-16-16,-1 1-8 15,1-2 4-15,0 2-6 16,-4 2-32-16,-2-5-118 16,0 1-112-16</inkml:trace>
  <inkml:trace contextRef="#ctx0" brushRef="#br0" timeOffset="-201519.769">1949 10896 274 0,'0'0'22'16,"0"0"22"-16,0 0 18 16,0 0-14-16,0 0-32 15,0 0-12-15,30 48-4 16,-29-48-10-16,1 0-192 15</inkml:trace>
  <inkml:trace contextRef="#ctx0" brushRef="#br0" timeOffset="-200057.778">2470 10174 84 0,'0'0'78'0,"0"0"-56"0,0 0 48 15,0 0 22 1,0 0 12-16,0 0 16 0,11 7 2 16,-11 20 44-1,-11 9-6-15,-6 8 84 0,-4 5-42 16,-10 4-46-16,1 2-46 15,-3 0-58-15,-1-2-34 16,4-3 8-16,3-11 0 16,8-10-26-16,4-11-78 15,3-7-168-15,2-7-220 16,-1-4 82-16,8 0 154 16,3-11-54-16</inkml:trace>
  <inkml:trace contextRef="#ctx0" brushRef="#br0" timeOffset="-199781.52">2398 10469 3 0,'0'0'75'16,"0"0"-31"-16,0 0 18 16,0 0-12-16,0 0-14 15,0 0-10-15,0 0-16 16,152 5-6-16,-147-3-2 15,-5 2-2-15,0 2-2 16,0-2-128-16</inkml:trace>
  <inkml:trace contextRef="#ctx0" brushRef="#br0" timeOffset="-199478.33">2383 10592 70 0,'0'0'50'0,"0"0"-42"16,0 0-2-16,0 0 38 15,0 0 24-15,0 0-26 16,82-19-16-16,-60 8 2 16,-2 2 0-16,-4 4-10 0,-2 0-12 15,-4 3-6 1,-5 0 0-16,-4 2-2 0,-1 0-36 16,0 0-138-16</inkml:trace>
  <inkml:trace contextRef="#ctx0" brushRef="#br0" timeOffset="-199158.662">2413 10672 29 0,'0'0'111'0,"0"0"-85"16,0 0 26-16,0 0 4 15,0 0-8-15,0 0-8 16,16 71-10-16,-14-66-4 15,-2-2-8-15,3-1-8 0,-3-2-2 16,1 0 2-16,-1 0-10 16,0 0-12-16,2 0-8 15,-1 0-12-15,7-10 32 16,2-2 12-16,4-2-6 16,2 1-6-16,-1 2 2 15,0 1-2-15,-2 3 0 16,-2 5-2-16,1-1 2 15,-5 3-2-15,-1 0-4 16,-3 0 4-16,-1 0 2 16,-1 0 0-16,-1-2 0 15,3 2 0-15,-3 0-14 16,0 0-12-16,0 0-18 16,0 0-80-16,-4 2-76 0</inkml:trace>
  <inkml:trace contextRef="#ctx0" brushRef="#br0" timeOffset="-198191.541">2276 10864 204 0,'0'0'84'15,"0"0"-70"-15,0 0 18 16,0 0 14-16,0 0-2 15,0 0-16-15,0 0-10 16,23 123-4-16,-20-112-2 0,0-2-6 16,-3-5 4-1,2-3-10-15,-2-1-4 0,0 0-10 16,3 0-4-16,3-1-4 16,6-18 22-16,3-5 4 15,1-4 8-15,5-2-6 16,3 2 0-16,1 1-4 15,2 6 0-15,0 4-2 16,-3 6 2-16,-3 5-2 16,-5 3-2-16,-1 3-6 0,0 0 8 15,-6 0 6 1,0 5-6-16,-3 5 0 0,-3 0 2 16,-3-2-2-1,0 4 28-15,0-1-10 0,-3 0 4 16,-12 1-2-16,-1-2-18 15,-4 0-2-15,2-3 0 16,-1-4-30-16,4-1-8 16,-1-2-16-16,5 0-36 15,5 0 36-15,0-6 4 16,6-1 10-16,0 0 14 16,0 2 16-16,0 3 8 15,0-1 2-15,0 1 0 16,0 1 0-16,0 0 4 15,0-1 2-15,0 2 6 0,0 0-2 16,0 0-4-16,0 0 4 16,8-1 0-16,-1-2 2 15,3-3-10-15,4-2-2 16,0 0 0-16,2-1 4 16,-4 2 0-16,-2 4-4 15,-1 3-6-15,-4 0-18 16,-4 0 12-16,-1 2 10 15,0 9 2-15,0 3 18 16,-1 1 22-16,-16 4-18 16,-2 1-2-16,-8 1-6 15,0 1-8-15,-7 1 2 0,-7-3-2 16,0-3 8 0,2-2-14-16,5-5 18 0,4-3-6 15,3-6 2-15,0-1-14 16,6 0 0-16,5 0 0 15,5 0 8-15,7 0 16 16,2 0-10-16,2 0-10 16,0 0 0-16,0 0-4 15,0 0 2-15,0 0-2 16,0 0 2-16,0 0 0 16,0 0 4-16,6-5 10 15,9-1 0-15,5-2 0 16,5-2 2-16,6 0 0 15,8-1 6-15,3 1-14 16,4 0 2-16,1 1-2 0,-3-1-6 16,4 4-4-1,-2 1 0-15,-1 4 2 0,1 1 32 16,-7 0-2-16,0 0-18 16,-2 4 0-16,-10 3 14 15,-3-1-10-15,-6-4 12 16,-8 0-2-16,-4-2 6 15,-3 0 16-15,-1 0 10 16,0 0 26-16,0 0-4 16,-1 0-52-16,1 0-4 15,-1 0-26-15,-1 0 0 16,3 0-200-16,-3 0-280 0</inkml:trace>
  <inkml:trace contextRef="#ctx0" brushRef="#br0" timeOffset="-197908.785">3087 10947 404 0,'0'0'80'0,"0"0"-74"15,0 0 26-15,0 0-24 16,0 0-8-16,0 0-2 15,0 0-50-15,30 20-338 16</inkml:trace>
  <inkml:trace contextRef="#ctx0" brushRef="#br0" timeOffset="-192269.181">3023 10384 7 0,'19'-7'20'0,"-2"3"-8"16,-1-1 4-16,-2 5 3 15,-4 0-1-15,-1 0 10 16,-4 0 0-16,-4 2 4 16,-1 5 58-16,0 4-6 0,0 4-6 15,0 3-18-15,0 1-4 16,0 6-14 0,-4-1-4-16,-1 1-8 0,2-1-10 15,3-6-6-15,0-2-2 16,0-5-12-16,0-2-6 15,0-1 0-15,9 2-6 16,9-2 12-16,0 6 2 16,3-1 6-16,-3 0-2 15,0 0-4-15,-6-2 4 16,-4 0-4-16,-3-4 2 16,-5 3 10-16,0-3 6 0,0 3 38 15,0 1 32-15,0 1-4 16,-8 0-30-16,-5 0-6 15,1-3-26 1,-4-2 6-16,-1-1-12 0,-2-3-18 16,-2-2 0-16,0-1-12 15,0 0-60-15,-2-3-36 16,3-9-10-16,-1-4 54 16,5 1 38-16,4-1-14 15,3 4 6-15,0 0 0 16,5 2 18-16,-1 2 4 15,5 1-4-15,-3 3 12 16,3 2 4-16,0 1 0 0,0 1-2 16,0-2-6-16,0-2-4 15,0-4 6-15,16-2 6 16,4-3 2-16,2-1-2 16,5 1 0-16,0-1 4 15,1 0 0-15,-1 2-4 16,-1-1 16-16,-6 4-6 15,-6 5-4-15,-1 1-4 16,-4 3 2-16,-4 0 26 16,-2 0 10-16,1 0-12 15,-3 0-2-15,1 0-4 16,-1 0-6-16,2 0-10 16,2 0-2-16,7 0-8 15,4 0 4-15,-10 0-174 0,0 0-130 16</inkml:trace>
  <inkml:trace contextRef="#ctx0" brushRef="#br0" timeOffset="-191972.973">3438 10706 236 0,'0'0'64'15,"0"0"-28"-15,0 0 66 16,0 0-36-16,0 0-28 15,0 0-38-15,0 0-8 16,4 14-86-16,-4-14-200 16</inkml:trace>
  <inkml:trace contextRef="#ctx0" brushRef="#br0" timeOffset="-190170.693">3398 10736 194 0,'0'0'68'16,"0"0"-48"-16,0 0 18 16,0 0 16-16,0 0-10 15,0 0 2-15,0 0-24 16,-144 138-4-16,111-102 2 16,2 4 10-16,1-2 0 15,2-4 4-15,4-6 4 16,5-4-14-16,4-5-14 15,5-7 16-15,5-6-22 16,2-3 2-16,3-3-6 0,0 0-24 16,0 0 0-16,0 0-36 15,0-4-22-15,15-13 42 16,3-6-70-16,-12 10-32 16,6 2-87-16</inkml:trace>
  <inkml:trace contextRef="#ctx0" brushRef="#br0" timeOffset="-189783.218">3429 10851 166 0,'0'0'114'16,"0"0"-74"-16,0 0 22 15,0 0 20-15,0 0 12 16,0 0-12-16,0 4-24 16,-12 8 0-16,3 3 2 15,-6 5-10-15,-3 6-8 16,-3 3-6-16,-4 2-22 16,1 3 16-16,-4-5-16 15,8 0 30-15,-2-5-28 16,7-5 18-16,2-3-10 15,2-5 6-15,5-2 8 16,2-5-18-16,1-1 28 16,3-3-34-16,0 0-14 0,0 0-14 15,0 0-26-15,0 0-14 16,0 0-52-16,0 0-188 16,0 0 66-1,0-7-12-15</inkml:trace>
  <inkml:trace contextRef="#ctx0" brushRef="#br0" timeOffset="-186208.026">2860 11184 86 0,'0'0'190'0,"0"0"-160"16,0 0-6-16,0 0 24 16,0 0 8-16,0 0-6 15,0 0-20-15,-3 0-20 16,3 0-2-16,0 0 2 15,0 0-10-15,2 0 0 16,10-8 2-16,7-6 0 16,5-4 2-16,10 0-2 15,2-3 0-15,5 1-2 16,2-1 0-16,-3 3 0 16,-1 1 0-16,-3 5 0 15,5 0 0-15,0 5-8 0,-1 1 4 16,2 3 6-16,-6-1-2 15,-5 3 0-15,-7-2 4 16,-8 1-4-16,-5 0 6 16,-1 0-6-16,-5 2 6 15,-4-1-6-15,1 1 2 16,-2-2 0-16,0 1 0 16,0 1 2-16,0-2 0 15,0 2 0-15,0 0 10 16,0 0 8-16,0 0 2 15,0-1 0-15,0 1-8 16,0-1-10-16,0 1-6 16,0-3-12-16,-5 1-90 15,-8 2-48-15,10 0-30 0</inkml:trace>
  <inkml:trace contextRef="#ctx0" brushRef="#br0" timeOffset="-185711.359">3022 11198 122 0,'0'0'94'0,"0"0"-72"0,0 0 2 15,0 0 20 1,0 0 2-16,0 0-4 0,-6 3-18 16,6-3-16-16,0 0-6 15,0 0-2-15,15 0 10 16,4-4 6-16,9-9 0 16,5-2-6-16,0-2 8 15,6 0-6-15,1 0-2 16,-1 2-6-16,-2 0-2 15,-1 5 2-15,-5 2-4 0,-4 1 8 16,-6 2-8 0,-3 2-6-16,-3 2 4 0,-5 0-2 15,-2 1 4-15,-4 0 2 16,1 0 2-16,-5 0-2 16,1 0 6-16,-1 0-4 15,0 0 4-15,0 0-4 16,0 0-4-16,0 0 4 15,0 0-4-15,0 0-6 16,0-2 2-16,0 2-18 16,0-1-68-16,0 1-48 15,0 0-109-15</inkml:trace>
  <inkml:trace contextRef="#ctx0" brushRef="#br0" timeOffset="-185297.579">3165 11269 98 0,'0'0'44'0,"0"0"-38"16,0 0 18-16,0 0 10 15,0 0-4-15,0 0 2 16,0 0-10-16,156-61-6 16,-120 47-6-16,-1 3-10 0,-7 2 2 15,0 5 4-15,-4 1-6 16,-4 2 4-16,-6-1 14 16,-6 2-8-16,1 0-6 15,-6 0-2-15,-3 0 2 16,0 0 12-1,0 0 6-15,0 0 2 0,0 0 0 16,0 0 0-16,0 0-4 16,0 0-4-16,0 0-8 15,0 0-4-15,0 0-4 16,0-1-2-16,0-2-12 16,0 2-102-16,0-1-130 0</inkml:trace>
  <inkml:trace contextRef="#ctx0" brushRef="#br0" timeOffset="-182809.778">617 9155 74 0,'0'0'66'0,"0"0"-26"16,0 0 16-16,0 0-10 0,0 0-10 15,0 0-4 1,0 0-6-16,7 9-12 0,-4-16-2 15,6-18-2-15,0-7 10 16,0-10 2-16,4-5-6 16,-1-2-4-16,-1-3-2 15,5-1-4-15,-4 7-2 16,1 3 0-16,-2 10-4 16,-5 9 2-16,-1 9 0 15,-1 8 0-15,-4 4 2 16,0 3 4-16,0 0 2 15,0 0 4-15,1 0-4 0,2 0-8 16,5 19 0 0,7 12-2-16,7 20 52 0,2 11-16 15,-2 7-2-15,-2 0-20 16,2-7 6-16,-4-8-12 16,-3-10 10-16,0-12-8 15,-3-8-10-15,-3-10 0 16,-6-7 2-16,0-4 2 15,-3-3 2-15,0 0 48 16,0 0 66-16,-8 0 84 16,-17-7-140-16,-8-7-64 15,-6-4 0-15,-6-4 0 16,-2 0 0-16,-1-3-6 16,3 2-8-16,3 2 14 0,1 1-6 15,5 3-26-15,8 3 20 16,-1 1-12-1,7 5 18-15,7 1 0 0,6 3 12 16,7 2-6-16,2 2 0 16,0 0-36-16,0-3-6 15,0-2-6-15,11-7 10 16,16-2 38-16,6-3 0 16,1 0 0-16,5 3-4 15,4-1 8-15,-1 2-4 16,2-1 4-16,0-2-4 15,-1 2 6-15,-4 2-6 16,-8 2 0-16,-4 3 0 0,-9 1 0 16,-2 3 0-16,-5 0 0 15,-4 2 0-15,-5 1-6 16,1 0 6-16,-3-2 0 16,0 2 6-16,0-1-2 15,0 1 6-15,0 0-10 16,0-2-14-16,0 2 8 15,0 0 2-15,0-1 4 16,0 1 0-16,0 0 4 16,0 0-4-16,0 0 6 15,0 0 4-15,0 0 4 16,0 0-14-16,0 0 14 16,0 0 2-16,0 0-10 0,0 0 4 15,0 0-10 1,0 0 16-16,0 0-16 0,0 0 6 15,0 4 10-15,-3 12 18 16,-9 9 112-16,-12 16-118 16,-4 13-28-16,-8 8 14 15,-3 6-20-15,-7 1 34 16,7-6-28-16,2-10 20 16,8-15 4-16,12-17 6 15,9-10-8-15,5-8 56 16,3-3-38-16,0 0-32 15,0 0-8-15,0 0 0 16,0 0 8-16,0 0-8 16,0 0 0-16,0 0-8 15,0 0 8-15,0 0-32 0,0 0-100 16,0 0-240-16,0 0-118 16</inkml:trace>
  <inkml:trace contextRef="#ctx0" brushRef="#br0" timeOffset="-173180.761">14657 13346 300 0,'0'0'96'16,"0"0"-76"-16,0 0-20 16,0 0 18-16,0 0 26 15,0 0-24 1,0 0-12-16,2 70-6 0,7-57-2 15,2-3 0-15,0-4 0 16,0-6-6-16,-1 0 2 16,0 0-12-16,3-3 10 0,1-13 6 15,-2-5 4-15,1 2-2 16,-5 0 4-16,-3 4-2 16,-2 5 4-16,-3 4 0 15,0 4 2-15,0 2 46 16,0 0-8-1,-9 0 8-15,-2 0-8 0,-1 0-28 16,3 0 10-16,3 0-14 16,1 0 6-16,3 0-22 15,2 0 0-15,0 0-64 16,0 3-88-16,0 0-48 16,0 0 4-16</inkml:trace>
  <inkml:trace contextRef="#ctx0" brushRef="#br0" timeOffset="-172460.791">15633 13429 186 0,'0'0'160'16,"0"0"-124"-16,0 0-2 15,0 0-8-15,0 0 36 16,0 0 24-16,0-3-32 0,0 3-26 15,0 0-12-15,0 0 12 16,0 0 16-16,0 0 6 16,0 0-6-16,0 0-16 15,0 0-10-15,0 0 8 16,0 0-8-16,0 0 6 16,0 0-4-16,0 2-16 15,0 10 28-15,4 4-16 16,2 1-6-16,3-4-10 15,3-5-4-15,2-2-2 16,2-5-16-16,1-1 2 16,0 0 20-16,2-8-10 0,-3-6 10 15,-3-5 0-15,0 1 4 16,-5-1 2-16,-3 0-2 16,-5 4-4-16,0-1 16 15,0 6 16 1,-2 1 74-16,-10 2 72 0,-4 4-32 15,-5 3-56-15,-2 0-90 16,-5 0-16-16,-2 0-144 16,-1 8-322-16,18-3 66 15,2 1-71-15</inkml:trace>
  <inkml:trace contextRef="#ctx0" brushRef="#br0" timeOffset="-170661.152">14732 13230 166 0,'0'0'74'0,"0"0"-28"15,0 0 8-15,0 0-12 16,0 0 0-16,0 0 8 15,0 0-14-15,-33 74-10 16,33-66-6-16,0 1 2 16,0-1 8-16,0 2 12 15,0-2 6-15,0 2 0 16,0-1 8-16,3-2-4 16,4 3-6-16,1-3-16 15,1 1-20-15,2-1-6 0,-1-1-4 16,-1-3 0-16,0-1 0 15,-1 0-4-15,-1-2-2 16,-3 0-2-16,1 0-40 16,-2-2 10-16,0-9 38 15,-2-1 10-15,-1-1-2 16,0 5 12-16,0 3 10 16,0 4-12-16,0 1 44 15,0 0 22-15,-1 0-42 16,-7 0-42-16,1 0 0 15,-1 0 68-15,2 4-48 16,2-1 20-16,2 0-40 0,2-3 6 16,-1 1-6-16,1 1-6 15,0 5-14 1,0 1 0-16,0 5 14 0,0-1-76 16,13-1-262-16,-7-8 16 15,5 0-67-15</inkml:trace>
  <inkml:trace contextRef="#ctx0" brushRef="#br0" timeOffset="-169903.111">15747 13357 182 0,'0'0'90'15,"0"0"-48"-15,0 0 30 16,0 0-6-16,0 0 18 16,0 0-4-16,-27 16-6 15,22-10 16-15,-1-1-4 16,3 1-22-16,2 0 20 16,1-2 10-16,0 0-46 15,0 1-42-15,0 4-6 16,0 1 0-16,3-2 0 15,7 1-6-15,3-4-12 0,-2-3 6 16,2-2-24-16,1 0 12 16,-4 0 4-16,4-10-12 15,-5-7 6-15,-2-4-14 16,-2-2 26-16,-3 2 10 16,-2 1 4-16,0 3 4 15,0 2 16-15,-7 4 82 16,-3 5-26-16,-3 3 20 15,2 3-4-15,-1 0 60 16,-1 0-46-16,3 6-56 16,4 4-32-16,3-3-10 15,3 0-16-15,0 0-18 0,0-3-8 16,0 0 26-16,0-4-114 16,0 0-256-16,2 0 32 15,-2 0 106-15,1-3 2 16</inkml:trace>
  <inkml:trace contextRef="#ctx0" brushRef="#br0" timeOffset="-169221.404">14643 13244 114 0,'0'0'82'16,"0"0"-6"-16,0 0 6 16,0 0-16-16,0 0 2 15,0 0 30-15,0 0 4 16,-7-3-28-16,7 17-16 16,4 2-28-16,9 0-10 15,-1-5-20-15,2-4 0 16,2-4 0-16,0-3-16 15,-3 0-2-15,2 0 14 0,-4-8 4 16,-1-7 0-16,-1 0 4 16,-6-1 0-16,-2 1 6 15,-1 1-6-15,0 1 0 16,0 3 16-16,-3 0 28 16,-7 3 18-16,-2 1 20 15,-1 5 32-15,-1 1-30 16,-3 0-38-16,-1 4 4 15,-3 15-48-15,0 2-6 16,0 3-38-16,2 0-246 16,14-17-92-16,2-3 72 15</inkml:trace>
  <inkml:trace contextRef="#ctx0" brushRef="#br0" timeOffset="-162326.577">14302 13687 172 0,'12'-4'146'0,"-10"4"-86"16,-2 0 60-16,0 0 14 15,0 0 10-15,0 1 34 16,0 5-30-16,0 1-22 16,0 3 34-16,0 6 22 15,0 5 74-15,0 6-54 16,-2 10-183-16,-11 6-19 16,-5 11 0-16,-6 11 0 15,-4 8 0-15,-4 7 0 0,1 2 0 16,-3-3 0-16,2-5 0 15,2-9 0-15,4-11 0 16,3-11 0-16,7-15 0 16,3-11 0-16,6-9 0 15,4-5 0-15,2-3 0 16,1 0 0-16,0 0 0 16,0 0 0-16,-2 0 0 15,1 0 0-15,-2-1 0 16,0-3-37-16,1 1-23 15,2 3 50-15,0 0 2 16,0 0-36-16,0 0 18 0,0 0-36 16,0 0-8-1,0 0 10-15,23 14 44 0,12 13 16 16,9 12 8-16,5 7 18 16,-4 1-18-16,-2-2 26 15,-4-11-24-15,-6-7-2 16,-7-5 10-16,-6-8-18 15,-5-3 0-15,-8-3 0 16,-2-6 0-16,-5-1-26 16,0-1-94-16,0-3-460 15,0-25 140-15,0 7 128 16</inkml:trace>
  <inkml:trace contextRef="#ctx0" brushRef="#br0" timeOffset="-162056.783">14345 14430 47 0,'0'0'243'16,"0"0"-201"-16,0 0 58 15,0 0 22-15,0 0 16 16,0 0 56-16,-37 162-14 16,18-122-58-16,0-7-4 15,0-6-74-15,2-7 46 16,-2-9-2-16,-1-2-80 15,-6-7-8-15,-5-2-64 16,-5 0-220-16,-4-5-50 16,-3-20 74-16,29 8 34 0,-1-5-48 15</inkml:trace>
  <inkml:trace contextRef="#ctx0" brushRef="#br0" timeOffset="-161739.115">13850 14312 23 0,'0'0'71'15,"0"0"-3"-15,0 0 4 16,0 0 6-16,0 0-6 16,0 0 0-16,140-44-22 15,-98 31-18-15,1-3-18 16,1 1-10-16,0-7-4 16,0 0-4-16,0-5-54 0,-33 16-102 15,0-1-36 1</inkml:trace>
  <inkml:trace contextRef="#ctx0" brushRef="#br0" timeOffset="-161197.561">14524 13965 78 0,'0'0'52'0,"0"0"-28"16,0 0 2-16,0 0-4 16,0 0 4-16,0 0-4 15,154-19 8-15,-139 19-10 16,0 0-12-16,-6 1 2 15,-3 12 2-15,-6 8 42 16,0 12 10-16,0 2-4 0,0 5-8 16,-11-4-12-1,0-9 4-15,3-3-10 0,2-5-10 16,3-2-16-16,3-1 0 16,0-3-8-16,0 2 0 15,0 2-6-15,11 7 6 16,6 4 12-16,2 6-6 15,1 4 2-15,1 2 0 16,-6-4-8-16,0-2 10 16,-6-5-10-16,-3-6 0 15,-5-3 4-15,-1-3 12 16,0-1-6-16,0-1 74 16,-7 1 18-16,-11-2-44 15,-2-3-10-15,-5-2-42 0,-5-6 0 16,-2-3-6-16,-7-3 0 15,-4-24-24-15,-1-11-50 16,0-8-64-16,8 2-44 16,11 5 58-16,11 11 60 15,11 9 14-15,3 3 28 16,0 0 12-16,18-2 0 16,9-3 10-16,7-2 0 15,8-1 0-15,6 1 2 16,4 4-2-16,3 4 2 15,0 6-2-15,-1 6 12 16,-5 3 16-16,-7 0 20 16,-6 6-2-16,-9 2 0 0,-7 2 14 15,-6-3 22-15,-2-1 46 16,-6-1 28-16,-2-3 30 16,-2-1 36-16,-2 0 14 15,0-1 40-15,0 0-151 16,0 0-125-16,0 0 0 15,0 0 0-15,0 0 0 16,0 0 0-16,0 0 0 16,0 0 0-16,0 0 0 15,0 0 0-15,0 0-1259 16,0 0 490-16</inkml:trace>
  <inkml:trace contextRef="#ctx0" brushRef="#br0" timeOffset="-160325.846">15642 14720 446 0,'0'0'70'0,"0"0"-42"16,0 0 26-16,0 0 32 16,0 0 96-16,0 0 24 0,0 0-70 15,56 112 6-15,-43-97-4 16,-3 0-64-16,-1-3-50 15,-2-3-6-15,-1-1-18 16,1-6-84-16,-6-2-488 16,3 0 80-16</inkml:trace>
  <inkml:trace contextRef="#ctx0" brushRef="#br0" timeOffset="-159653.642">16230 13809 220 0,'0'0'28'0,"0"0"-26"0,0 0 6 15,0 0 14-15,0 0 32 16,0 0 2-16,107-3-10 16,-55-11-12-16,4-3-4 15,-1 0 2-15,3 0-10 16,-4 3 2-16,1 1 18 15,-6 3-18-15,-6 3 8 16,-5 3-16-16,-7 2-10 16,-9 2 6-16,-7 0-6 15,-7 0-4-15,-7 0-2 16,-1 0 2-16,0 0 4 16,0 0 18-16,-9 0-24 0,-16 0-174 15,7 0-60-15,0 0-69 16</inkml:trace>
  <inkml:trace contextRef="#ctx0" brushRef="#br0" timeOffset="-159329.485">16510 13524 208 0,'0'0'94'0,"0"0"-60"16,0 0 38-16,0 0-16 15,0 0 22-15,0 0-22 16,-20 176-46-16,20-139-4 16,0-6-2-16,0-11-8 0,0-8-24 15,1-9-66-15,8-3-38 16,-5-1 10-16,2-16-113 16</inkml:trace>
  <inkml:trace contextRef="#ctx0" brushRef="#br0" timeOffset="-158974.435">16652 13551 116 0,'0'0'50'0,"0"0"26"15,0 0 10-15,0 0-18 16,0 0-20-16,0 0-32 0,-3 196-16 16,-15-153 0-1,-4-3-34-15,13-31-124 0</inkml:trace>
  <inkml:trace contextRef="#ctx0" brushRef="#br0" timeOffset="-158595.826">16321 14050 164 0,'0'0'52'0,"0"0"-46"16,0 0 4-16,0 0 2 15,0 0-2-15,0 0-2 16,-5 10-4-16,11-6-4 16,-1 6 0-16,-2 3-4 0,-3 2 0 15,0 2-32-15,0 1-36 16,0 2-4-16,-3 2 45 16,-2-1 5-16,2 0 16 15,0 0 10-15,2-2 8 16,1 0 4-16,0-1 2 15,0 1 8-15,0 1 1 16,0 5 1-16,0 6-4 16,0 7 2-16,0 7 6 15,0 9-16-15,0 7-2 16,-2 0-4-16,-6-1 4 16,0-11-4-16,3-12 20 0,4-16 18 15,1-8-4-15,0-9-10 16,0-3-6-16,0-1 0 15,0 0-10-15,0 0-14 16,0-3 0-16,4-19 2 16,11-16 20-16,3-16-12 15,2-14-6-15,1-9-4 16,3-6-34-16,-17 50-114 16,2 5-73-16</inkml:trace>
  <inkml:trace contextRef="#ctx0" brushRef="#br0" timeOffset="-158239.755">16645 13933 78 0,'0'0'54'15,"0"0"-22"-15,0 0 10 16,0 0-14-16,0 0 10 16,0 0-8-16,0 0-10 15,159-64-10-15,-145 61-4 16,-4 2-6-16,-3 1-6 15,-2 0 2 1,-5 0-10-16,0 0-28 0,0 3-185 16</inkml:trace>
  <inkml:trace contextRef="#ctx0" brushRef="#br0" timeOffset="-157916.62">16592 14079 224 0,'0'0'34'0,"0"0"-10"0,0 0 30 16,0 0 10-16,0 0-4 16,0 0-6-16,-28 266-26 15,23-224-4-15,0-3-12 16,2-11 2-16,0-7-2 16,0-6-12-16,0-5-4 15,0-3 0-15,-2-2-50 16,0-5-32-16,-2 0-24 15,3-6-12-15,-2-18 58 16,4-10 30-16,1-8-12 0,1-9 1 16,0-2 15-1</inkml:trace>
  <inkml:trace contextRef="#ctx0" brushRef="#br0" timeOffset="-157569.549">16628 14100 15 0,'0'0'46'15,"0"0"25"-15,0 0-23 16,0 0 6-16,0 0-12 15,0 0-6-15,0 0-10 16,161-64-2-16,-146 68 0 16,-3 19 10-16,-1 10 6 15,0 6 4-15,-3 9 6 0,-4 0-4 16,1-3 26 0,-2-4 10-16,0-4-50 15,1-7 10-15,-2-6-42 16,-1-4 18-16,-1-4-6 0,0-5-12 15,0 0-4-15,0-1 4 16,-4-3 0-16,-16-4-34 16,-3-3-52-16,-7 0-40 15,-5-4-10-15,0-19 32 16,-3-6 38-16,5-7 2 16,7 3-2-16,8 4 22 15,7 11 40-15,8 8 4 16,2 6 6-16,1 1 2 15,0-1-2-15,0-2 0 0,0-2-2 16,10-1 0-16,1 2-2 16,-1 3 2-1,-2 3-4-15,-4 1-12 0,-2 0 8 16,-1 0 4-16,-1 17 24 16,0 6-18-16,0 3-4 15,-1-2-2-15,-5-4 4 16,1-9-2-16,4-6 2 15,1-2 2-15,0-3-6 16,0 0 2-16,0 0-4 16,10 0 4-16,5-12-4 15,0-5 4-15,1-6 4 16,-1-1-2-16,-3-3-4 16,3-2-2-16,-13 18-54 15,-1-4-59-15</inkml:trace>
  <inkml:trace contextRef="#ctx0" brushRef="#br0" timeOffset="-157204.408">16701 13940 114 0,'0'0'58'0,"0"0"-34"16,0 0 36-16,0 0 4 16,0 0 10-16,0 0-16 15,-10 253-14-15,10-194-38 16,1-4 20-16,4-11-8 0,-1-11-16 15,-1-13 4 1,3-10-6-16,-5-7-4 0,2-3-40 16,1-11-72-16,-3-8-46 15,1-7 34-15</inkml:trace>
  <inkml:trace contextRef="#ctx0" brushRef="#br0" timeOffset="-156856.509">16759 13858 21 0,'0'0'42'16,"0"0"25"-16,0 0-5 16,0 0 4-16,0 0-4 15,0 0-20-15,48 112-22 16,-45-63-12-16,-3 3-8 16,0-3-18-16,0-33-106 0</inkml:trace>
  <inkml:trace contextRef="#ctx0" brushRef="#br0" timeOffset="-156482.51">16531 14480 156 0,'0'0'18'0,"0"0"-18"15,0 0 14-15,0 0 32 16,0 0 2-16,0 0-10 15,149-40-4-15,-116 30-8 0,-3 1-6 16,0 2-2-16,-6 1-6 16,-3 2 0-16,-8 1-12 15,-4 2 0-15,-6 1-2 16,-2 0-6-16,-1 0-6 16,0 0-32-1,0-2-126-15</inkml:trace>
  <inkml:trace contextRef="#ctx0" brushRef="#br0" timeOffset="-156090.557">16727 14255 96 0,'0'0'30'0,"0"0"-2"15,0 0 44-15,0 0 6 0,0 0 10 16,0 0-30-16,31 176-22 15,-23-120-6-15,-1 2-10 16,-3-2-6-16,-1-9-2 16,-1-4-6-1,-2-11 0-15,0-7-2 0,0-5 6 16,0-4 10-16,0-3 8 16,-5-1-4-16,-9-1-16 15,-2-4-6-15,-3-2 0 16,-3-4-2-16,-1-1-14 0,-5 0-26 15,-3-11 16 1,-1-13-18-16,1-6 14 0,6 2 2 16,7 6 0-16,9 3-2 15,7 8 22-15,2 3-12 16,0-2 14-16,9 2-4 16,14 0-8-1,6-2 16-15,4 0 2 0,3-1-2 16,0 3-2-16,-3 2 2 15,1 2 0-15,-5 4-6 16,-22 0 4-16,-1 0-114 16</inkml:trace>
  <inkml:trace contextRef="#ctx0" brushRef="#br0" timeOffset="-154118.262">17873 13507 282 0,'0'0'70'0,"0"0"6"16,0 0 74-1,0 0 60-15,0 0 178 0,0 0-10 16,0 0-70-16,13-9-123 15,-13 9-185-15,0 0 0 16,0 0 0-16,0 16 0 16,0 18 0-1,0 14 0-15,-5 15 0 0,-14 8 0 16,-6 4 0-16,-5 2 0 16,-2 1 0-16,0-5 0 15,2-9 0-15,5-19 0 16,9-20 0-16,9-17 0 15,7-8-897-15,0-22 263 16,0-4 330-16</inkml:trace>
  <inkml:trace contextRef="#ctx0" brushRef="#br0" timeOffset="-153751.209">17847 13808 55 0,'0'0'51'0,"0"0"5"15,0 0-12-15,0 0-2 16,0 0-6-16,0 0-22 15,101-85-14-15,-98 85-6 16,-3 0-6-16,0 3-6 16,0 14 10-16,0-8-88 15</inkml:trace>
  <inkml:trace contextRef="#ctx0" brushRef="#br0" timeOffset="-153349.384">17847 13808 108 0,'49'100'44'0,"-49"-100"-16"0,0 0 2 15,0 0 6 1,0 0 4-16,0 0-14 0,96-26-4 16,-69 6-10-16,-1-1-6 15,-2 2-6-15,-4 2-4 16,-5 5-2-16,-6 7 4 16,-6 5-6-16,-3 0-52 15,0 0-30-15,-6 5-45 16</inkml:trace>
  <inkml:trace contextRef="#ctx0" brushRef="#br0" timeOffset="-152975.382">17804 14142 206 0,'0'0'0'0,"0"0"-14"0,0 0 14 0,0 0 32 0,0 0 30 16,0 0-20-16,103-53-10 15,-79 35-10-15,-7 7-8 16,-3 4-2-16,-6 3-8 16,-6 4-4-16,-2 0 0 15,0 5 0-15,-2 20 0 16,-15 5-6-16,-8 7-20 0,-2 0 22 16,2-8-2-1,3-3 4-15,8-11 2 0,8-7 2 16,6-4-2-16,0-4-10 15,0 0-14-15,17 0 16 16,3-3 8-16,2-7 2 16,-1 2 4-16,-4 0 0 15,-3 6-4-15,-6 0 4 16,-5 2-6-16,-3 0 0 16,0 12 0-16,-8 13 40 15,-14 8-40-15,-8 9-4 16,-3 3-6-16,-2 0 8 15,2-3 2-15,4-9 4 16,10-12 24-16,10-8 32 16,8-9-24-16,1-3-36 0,0-1-26 15,23 0 22-15,9-12-2 16,5-11 6 0,4-5 4-16,1-3 4 0,-6 3 0 15,-4 0-2-15,-9 5-2 16,-7 3-4-16,-7 2-14 15,-8 2-18-15,-1 0-16 16,0 1-18-16,-10 0-32 16,-6 1 0-16,0 4 24 15,4 7 71-15,2 3 3 16,2 0 39-16,2 3 17 16,3 12-22-16,0 3 8 0,3 10 4 15,0 5 14-15,0 9 0 16,6 4-4-16,7-3 8 15,3 0 10-15,-1-8-8 16,3-7-22-16,0-8-16 16,6-10-28-16,2-10-2 15,7 0-8-15,6-31-32 16,7-21-34-16,-28 19-62 16,0-1-84-16</inkml:trace>
  <inkml:trace contextRef="#ctx0" brushRef="#br0" timeOffset="-152000.989">18481 13696 238 0,'0'0'16'0,"0"0"6"0,0 0 24 15,0 0-16-15,0 0 4 16,0 0-16-16,0 0-6 0,84-44-10 31,-83 44-2-31,-1 17 8 0,0 14-8 0,-19 8-24 16,-5 2-106-16,-2 2 62 15,0-4 24-15,0-2 14 16,6-6 30-16,4-10 2 16,10-4 20-16,4-7-4 15,2-4-4-15,0-2-4 16,11-4 2-16,6 0 12 16,4 0 2-16,1 0-2 15,-2-3 6-15,-3 2 0 16,-1 1 2-16,-3 3-4 15,-6 24 18-15,-4 15 16 16,-3 11-4-16,0 8-8 16,0 0 8-16,-1-2 42 15,-7-9 6-15,2-11 30 0,3-14 94 16,3-12-76-16,0-6-154 16,2-5-14-16,11-2-18 15,7 0-4-15,3-18 22 16,3-13 14-16,2-12 0 15,1-8 0-15,-1-10-72 16,-1-9-228-16,0-8 96 16,-2-4 38-16,-5 4 22 15,-3 8-8-15,-3 18-2 16,-5 15 47-16,-2 18 107 16,-5 9 6-16,-1 7 51 0,-1 3 3 15,0 0-6 1,0 0 2-16,0 0-2 0,3 0-12 15,8 0 8-15,0 0-16 16,3 0-16 0,1 0-4-16,-5 0 0 0,-1 4 2 15,0 10-2-15,-4 3 2 16,-4 5-4-16,-1 3 6 16,0-1 0-16,0 2-2 15,-15 1-10-15,2 0-6 16,-3-2 6-16,3-2-6 15,6-6 0-15,2-4 0 16,5-8 0-16,0-3-10 0,0-2-18 16,12 0 18-1,5-6 4-15,1-10 4 0,0 4 0 16,-6 2-20-16,-5 8-6 16,-5 2 16-16,-2 9 12 15,0 24 6-15,0 13 2 16,-8 9 2-16,2 4 12 15,3-2 66-15,3-3 6 16,0-11 34-16,9-7 30 16,13-10 16-16,2-9 72 15,4-9-20-15,5-6-18 16,3-2-94-16,5-13-44 16,6-16-43-16,1-15-27 0,4-8 0 15,0-10 0 1,-4-6-71-16,1 0-663 0,-36 45 122 15,-4 7 150-15</inkml:trace>
  <inkml:trace contextRef="#ctx0" brushRef="#br0" timeOffset="-151434.99">19615 13850 21 0,'0'0'183'15,"0"0"-153"-15,0 0 48 16,0 0 2-16,0 0-2 15,0 0-8-15,0 0-28 16,282-40-24-16,-251 32-2 0,-5 1-14 16,-11 1 4-16,-7 2-6 15,-8-2-16-15,0-1-34 16,-13 4-124-16,-7-1-20 16</inkml:trace>
  <inkml:trace contextRef="#ctx0" brushRef="#br0" timeOffset="-151070.963">19737 13446 3 0,'0'0'161'16,"0"0"-135"-16,0 0 30 0,0 0 16 16,0 0 64-1,0 0 16-15,33 155-4 0,-24-87 24 16,3 10 84-16,-3 8 166 15,-3 6 21-15,-1 1-443 16,-2-4 0 0,1-7 0-16,2-16 0 0,1-13 0 15,1-11 0 1,2-15 0-16,-1-8 0 0,-1-8 0 16,-4-7 0-16,-2-4 0 15,-2 0 0-15,0-10-667 16,-8-22-143-16,-1 8 542 15,0-4 15-15</inkml:trace>
  <inkml:trace contextRef="#ctx0" brushRef="#br0" timeOffset="-150684.482">19721 14036 310 0,'0'0'122'0,"0"0"-86"15,0 0 34-15,0 0 16 16,0 0 30-16,0 0 98 15,-183 248-24-15,160-207-146 16,4-9-10-16,7-10-28 16,6-14-6-16,6-6-46 15,0-2-244-15,0-17-130 16,1 0 254-16,8-6-16 16</inkml:trace>
  <inkml:trace contextRef="#ctx0" brushRef="#br0" timeOffset="-150260.614">19785 14032 132 0,'0'0'32'0,"0"0"12"16,0 0 14-16,0 0-6 15,0 0-10-15,0 0-10 16,248-28-22-16,-229 28-4 16,-7 1-4-16,-3 2-2 15,-9 3 0 1,0-2 0-16,0-1-120 0</inkml:trace>
  <inkml:trace contextRef="#ctx0" brushRef="#br0" timeOffset="-149897.587">19720 14263 114 0,'0'0'76'0,"0"0"-30"15,0 0 30-15,0 0-4 16,0 0 18-16,0 0-10 16,0 0-18-16,179-17-24 15,-144 9-20-15,1 2-14 16,0 0-4-16,-8 4-8 16,-20 2-174-16,-4 0-160 0</inkml:trace>
  <inkml:trace contextRef="#ctx0" brushRef="#br0" timeOffset="-149506.101">20300 14365 428 0,'0'0'140'16,"0"0"-106"-16,0 0-22 15,0 0 10-15,0 0-4 16,0 0-18-16,58 18-14 15,-58-18-344-15</inkml:trace>
  <inkml:trace contextRef="#ctx0" brushRef="#br0" timeOffset="-144908.498">17216 14644 256 0,'0'0'56'15,"0"0"-22"-15,0 0 36 0,0 0 8 16,0 0 12-16,0 0-34 15,0 0-36-15,1-1-10 16,-1 1-4-16,0 0-2 16,5 0 4-16,1 0 2 15,3 0 12-15,1 0 4 16,1 8-10-16,1 2 2 16,-3 0 0-16,0 0-10 15,-2-2 2-15,-4-2-10 16,0-2 0-16,-3-1 12 15,0-3 6-15,0 3 28 16,0-3 20-16,-6 2-26 16,-7-2-20-16,1 0 8 0,-2 0-8 15,5 0-20-15,5 0 0 16,1-3-10-16,3 0-12 16,0 0-4-16,0-3 0 15,1 1 12-15,8-1-14 16,0 3 18-16,-2 2-20 15,-2 1 16-15,-3 0-2 16,-2 0 8-16,0 0 0 16,0 0 4-16,0 0 0 15,0 0 4-15,0 3 40 16,-3 1 0-16,-6 0-26 16,3-3-10-16,1-1-4 0,4 0-18 15,1 0 18-15,0 0-22 16,0 0-40-16,0-8 12 15,0-8 44-15,7 2-8 16,3 3 8-16,0 4 2 16,-4 4-2-16,0 2-4 15,-2 1-10-15,0 0-2 16,-2 0 6-16,-2 0 6 16,0 0 0-16,0 0 10 15,0 0 12-15,0 0-2 16,0 0 18-16,0 0 8 15,-9 0-24-15,0 0-12 16,2 0-20-16,-1-3 20 16,1-5 0-16,2 1-6 15,4-1-2-15,1 1 0 0,0 4-4 16,0 1 4-16,0 2 2 16,0 0-12-16,0 0 4 15,0 0-12-15,0 0 2 16,0 0 14-16,0 0 4 15,0 0-2-15,0 0 4 16,0 0 4-16,0 0 6 16,0 0 14-16,0 0-2 15,0 0 12-15,0 0-16 16,-2 0 2-16,2 0-16 0,0 0 0 16,0 0-12-1,0 0-2-15,0 0 14 0,0 0 0 16,0 0 0-16,0 0-4 15,0 0 4-15,0 0 8 16,0 0-6-16,0 0 8 16,0 0-8-16,0 0-2 15,0 0 0-15,0 0-4 16,0 0 2-16,0 0 0 16,0 0-2-16,0 0 4 15,0 0 0-15,0 0 8 16,0 0-4-16,0 0 10 15,0 0-6-15,0 0 2 0,0 0-6 16,0 0 6 0,0 0-8-16,2 0 46 0,5 5-12 15,-1 0-12-15,-1-3 6 16,-1 1-8 0,1 2-2-16,-1-1 2 0,1 1-12 15,-2 4 18-15,1 1 46 16,-4 3 50-16,0 3 56 15,0 4-26-15,0 1 38 16,0 0-70-16,-12 3 0 16,-1 0-60-16,-7 0-26 15,0-1-27-15,-2-5-9 16,-1-2-107-16,-1-9-305 16,-1-6-254-16,15-1 262 0,3 0-13 15</inkml:trace>
  <inkml:trace contextRef="#ctx0" brushRef="#br0" timeOffset="-143462.237">17231 14687 104 0,'0'0'62'0,"0"0"-48"16,0 0 12-16,0 0 0 15,0 0 10-15,0 0-8 16,0 0-22-16,-24-62-4 15,24 50-2-15,0 2 2 16,0 0-2-16,0 5 0 16,3 2-4-16,-2 3-2 0,1 0-10 15,-2 0 16-15,1 0 0 16,-1 0 8 0,2 8 18-16,-2 1-14 0,0-2 26 15,0 0-6-15,0 0-2 16,0-1 2-16,-3-1-6 15,-6 1-8-15,-3-1-10 16,-1 0 0-16,1-3-4 16,3 0-4-16,3-2 0 15,3 0-14-15,3 0 0 0,0 0 14 16,0-2 8 0,0-5-2-16,0 1-4 0,3 0-2 15,6 2-4 1,0 4-8-16,3 0 2 0,0 0 0 15,1 0 10 1,-3 0 4-16,0 8-4 0,-2 0 2 16,-5-1-2-16,-1-1 0 15,-2-2-4-15,0 1 4 16,0-2 18-16,0-1 10 16,0-2-16-16,-2 0-12 15,-8 0-12-15,1 0-8 16,3-7-2-16,1-4 22 15,5-2-2-15,0 1-6 0,0 2 8 16,0 3-6-16,0 1 2 16,8 2-2-16,-4 1-8 15,0 3 2-15,0 0 2 16,-2 0-4-16,-1 0 14 16,2 0 0-16,-3 9 4 15,0-1 2-15,0 1-4 16,0-1 18-16,0-2-4 15,-7-4-4-15,0 0-4 16,1-2-8-16,2 0 0 16,1 0-16-16,0 0-8 15,-1-6 18-15,2-4 6 16,2 2 2-16,0 1 2 0,0 3-2 16,0 1-4-16,0 0 4 15,0 0-4-15,0 2 4 16,0-2-4-16,0 3 0 15,0 0-6 1,0 0-4-16,0 0 2 0,0 0 10 16,0 0 0-16,0 0 8 15,0 0 0-15,0 0-4 16,0 0 0-16,0 0-2 16,0 0 4-16,0 0 4 15,0 0 0-15,0 0 4 16,0 0 2-16,0 0-10 15,0 0-6-15,6 3 2 0,-2 5 20 16,4 2-14-16,-4-1 2 16,3-1-6-16,-3 2-2 15,0-1-2 1,-2 4-2-16,-2 4 2 0,0 2 24 16,0 0-8-16,0 1 4 15,-12-2 0-15,1-2-18 16,1-3-2-16,-2-2 0 15,-1-4-46-15,-2-4-48 16,9-3-70-16,0 0-113 16</inkml:trace>
  <inkml:trace contextRef="#ctx0" brushRef="#br0" timeOffset="-142527.648">17225 14722 15 0,'0'0'46'16,"0"0"-9"-16,0 0 47 16,0 0-16-16,0 0-6 15,0 0-22-15,0 0-14 16,0 3-6-16,0-3 2 16,0 0-4-16,0 0-4 15,0 0-10-15,0 0-2 0,-1 0 2 16,-1 0 2-16,-1 0-4 15,0 0-2-15,0-5 6 16,-2 1-6-16,1-1 6 16,-2-1 4-16,2 0 0 15,-2 1 14-15,0-2 4 16,-1 0-10-16,2-1 10 16,2 1 6-16,0 3-2 15,3 0 0-15,-2 1-10 16,2 3 8-16,0-2-4 15,0 2-6-15,0 0-20 16,0 0 0-16,0 0-20 0,0 0-12 16,0 0-14-16,8 0 46 15,4 0 22-15,-2 0-8 16,0 6-4-16,-1 0 0 16,-1 0-4-16,-3-2 6 15,-1 0-12-15,-1-2 10 16,-3-1-4-16,3 0-2 15,-3-1 2-15,0 0-2 16,0 0 8-16,0 2 2 16,0 5-6-16,0 4 14 15,0 2 24-15,0-1-42 16,-4-3 8-16,2-5-6 16,2-3-6-16,0-1 0 0,0 0 0 31,0 0-10-31,0 0 2 0,0 0 0 0,0 0 4 15,0 0-6 1,0 3-6-16,0 0 16 0,0 1 0 16,0 2 12-16,0 7-8 15,0 7 6-15,-12 9 28 16,-7 6-28-16,-4 2 0 16,-7-2-10-16,14-26-114 15,2-5-266-15</inkml:trace>
  <inkml:trace contextRef="#ctx0" brushRef="#br0" timeOffset="-134437.61">12287 7543 392 0,'0'0'42'0,"0"0"-32"16,0 0-8-16,0 0 4 16,0 0 22-16,0 0 82 15,-10 13 12-15,10-13-32 16,0 0 8-16,0 0-20 0,0 0-22 15,0 0-24 1,0 0-14-16,0 0-6 0,0 0 0 16,0-8 6-16,0-15 32 15,0-12-44-15,0-17 0 16,0-15-6-16,0-15-6 16,0-12 0-16,5-6-14 15,3-2-22-15,4 4 18 16,2 5-10-16,3 8 8 15,1 8 4-15,1 9-4 16,1 11 16-16,-4 10 6 16,0 13 4-16,-2 10-4 15,-4 11-6-15,-2 7-4 16,-5 4 8-16,-3 2-24 16,0 0 22-16,0 0-6 0,0 0 10 15,7 0-24-15,2 8 24 16,5 17 4-16,5 13 36 15,0 14-22-15,1 14 30 16,-1 16-12-16,-2 11 14 16,-1 7 8-16,-4-1-42 15,1-3 18-15,-4-10-24 16,2-10 0-16,-1-9 6 16,-2-15-12-16,-1-10 6 15,2-10-6-15,-2-10 6 16,-1-5-6-16,-1-9 6 15,-2-4-6-15,-2-1 14 0,1-3-2 16,-2 0 2-16,0 0 18 16,0 0-18-16,-12 0 28 15,-16-14-42-15,-14-5-6 16,-9-8 6-16,-10-3-22 16,-5-4-46-16,0 2-30 15,2 3 22-15,8 6 40 16,7 4 26-16,7 7 6 15,4 2 4-15,5 0 0 16,5 1 0-16,6 4-6 16,10-1 2-16,3 3 4 15,8 2 0-15,1-1-10 16,0-2-22-16,8-7-10 0,16-7 34 16,15-8 4-16,6-6 4 15,10-5 0 1,3 2 8-16,6 1-4 0,2 7-4 15,-2 6 0-15,-4 4-16 16,-5 3 16-16,-12 4 0 16,-4 2 0-16,-7 2 0 15,-9 2 0-15,-5 2 0 16,-7 1 0-16,-5-1 0 16,-3 2 0-16,-2-1 4 15,2 1 0-15,-2 0 12 16,-1 0-8-16,2 0 10 15,-1 0-2-15,-1 0 8 16,0 0 4-16,0 0-2 0,0 0 10 16,0 0-4-16,0 0 4 15,0 0 12-15,0 3 36 16,-13 24-84-16,-12 15 14 16,-9 20 0-1,-11 19-14-15,-13 14 30 0,-10 5-2 16,1-2-22-16,7-16 18 15,16-24 6-15,17-23 86 16,17-18-76-16,7-12-40 16,3-5-40-16,0 0-62 0,0 0-8 15,0-1-258 1,7-13 10-16,1-3-199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46:47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12105 6937 280 0,'-21'-12'56'16,"4"8"-16"-16,2 0 60 0,3 2-22 15,0 2 16-15,4 0 2 16,0 0 10-16,3 0-8 15,4 3-54-15,-2 10-12 16,3 7-22-16,0 1-4 16,0 3-6-16,3-3 0 15,14-1 0-15,3-2 0 16,9-2 0-16,2-5-6 16,2-4 2-16,1-6 4 15,-1-1-6-15,-2 0-10 16,-1-11 6-16,-1-8-10 15,-6-3-38-15,-7-1 58 0,-6 1 0 16,-7 1 6-16,-3 1 12 16,0 2 10-16,-15 2 2 15,-6 2-14-15,-5 5-4 16,0 2 14-16,-1 1-20 16,0 3 28-16,2 3 14 15,4 0-4-15,3 0-10 16,7 0-28-16,7 0 0 15,4 0-12-15,0 6-14 16,0 9-56-16,18 6 16 16,10 0-64-16,8-4-42 15,9-4 8-15,10-6 36 16,7-5 36-16,9-2-4 0,5 0-42 16,4-3 44-1,4-8 88-15,-3-4 4 0,-6 5 0 16,-6 2-4-16,-12 1 2 15,-12 0 0-15,-12 0 0 16,-11 1 6 0,-10 3 8-16,-5 2 8 0,-7 1 2 15,0 0 34-15,0 0 8 16,0 0-20 0,0 3-22-16,0 6-10 0,0 1-8 15,8 2 0-15,4-5-4 16,4-2-2-16,2-2 2 0,6-3 0 15,1 0 4 1,5-7 18-16,-2-10 22 0,-1 0-30 16,-9 3-4-1,-6 3-8-15,-7 4 6 0,-5 0 6 16,0-2 56-16,-4-1 0 16,-12-1-52-1,-2-2-4-15,-1 4-12 0,0-1-6 16,5 3 0-16,3 3 0 15,8 4-14-15,3 0-52 16,8 0-136-16,23 15 90 16,-12-5 8-16,6 0-94 15</inkml:trace>
  <inkml:trace contextRef="#ctx0" brushRef="#br0" timeOffset="478.718">14599 6984 260 0,'0'0'22'16,"0"0"-18"-16,0 0 6 15,0 0 22-15,0 0 64 16,0 0-28-16,0 0-16 16,682-69 28-16,-555 63-14 15,7 6 0-15,3 0-34 16,3 0-18-16,8 0 8 15,15 1 16-15,2 7-8 0,13 1 8 16,-5 1-14 0,-3 0-14-16,-6 2-10 0,-8 1 14 15,-6-1-10-15,-7-1 12 16,-11-3-16 0,-13-1 0-16,-17-2-6 0,-14 0 6 15,-16-2 0-15,-16 1 0 16,-13-3 0-16,-15 2 6 15,-13 0-2-15,-7-2 2 16,-7 1 0-16,-1-2-2 16,0 0 34-16,0 0 2 15,0 0 46-15,0 0 88 16,0 0-42-16,0 0-16 0,0 0-66 16,0 0-24-1,0 0-26-15,0 0-18 0,0 0 18 16,0 0-8-16,0 0-26 15,0 0-168-15,0 0-362 16,0 0 2-16</inkml:trace>
  <inkml:trace contextRef="#ctx0" brushRef="#br0" timeOffset="12726.252">17137 9910 140 0,'0'0'98'15,"0"0"-40"-15,0 0 20 0,0 0 4 16,0 0 24-16,0 0 12 15,0 0-10-15,-17-4-14 16,17 4-4-16,0-2 0 16,0 2-32-1,0 0 18-15,-1 0-44 0,1 0-18 16,0 0-8-16,0 0-6 16,-2 0 14-16,2 0-6 15,0 0-8-15,0 0 0 16,0 0 8-16,0 0-8 15,6 0 14-15,12 0-14 0,3 0 0 16,9 0 6-16,8 0-6 16,12 0 8-16,16-4-8 15,16-3 14-15,16-1-8 16,14-3-6-16,10-2-14 16,7 1 14-16,5 2 0 15,6 3 0-15,1 4 0 16,5 0 0-16,9 3-6 15,0 0-8-15,-4 0-62 16,-14 0-240-16,-22 0 282 16,-19 8 14-16,-22 3-24 15,-18-1 12-15,-15 0 16 16,-13-1 12-16,-13-5 4 0,-4 0 0 16,-8-3 0-1,-3 1 0-15,0-2 0 0,0 0 4 16,0 0 8-16,0 0 2 15,0 0 4-15,0 0 24 16,0 0 10-16,0 0 34 16,0 0 14-16,0 0-8 15,0 0-40-15,0 0-4 16,0 0 32-16,0 0-12 16,0 0-38-16,0 0-14 15,0 0-8-15,0 0 0 16,0 0 24-16,0 0-8 0,0 0 10 15,0 0 8-15,0 0 26 16,0 0 26-16,0 0 20 16,0 0-52-16,0 0 8 15,0 0-62-15,0 0 11 16,0 0-19-16,0 0 0 16,0 0 0-16,0 0 0 15,0 0 0-15,0 0 0 16,0 0 0-16,0 0 0 15,0 0 0-15,-5 0 0 16,-8 0-865-16</inkml:trace>
  <inkml:trace contextRef="#ctx0" brushRef="#br0" timeOffset="16444.322">11468 12941 326 0,'0'0'58'16,"0"0"-48"-16,0 0 24 16,0 0 38-16,0 0-12 15,0 0 14-15,0 0 4 16,-144 45-10-16,132-21-52 15,6 3 8-15,5 0-24 16,1-3 8-16,0-3 0 16,12-4-8-16,12-9 0 0,10-6 10 15,6-2-6 1,5-13-4-16,3-15 4 0,-5-8-4 16,-3 3 12-16,-10 1-8 15,-7 10 0-15,-11 8 0 16,-7 6 4-16,-5 3 32 15,0 3 2-15,-7-1-8 16,-13 1 14-16,-2 2 28 16,-3 0 46-16,1 0-58 15,4 0-34-15,3 3-22 16,6-1-8-16,7-1-52 16,2-1-96-16,2 0-170 15,8 0 40-15,5 0 84 16,8 0-58-16</inkml:trace>
  <inkml:trace contextRef="#ctx0" brushRef="#br0" timeOffset="16866.228">12488 12861 340 0,'0'0'42'0,"0"0"-40"16,0 0 20-16,0 0-8 16,0 0 4-1,0 0 38-15,0 0-12 0,6 121-12 16,17-96-18-16,2-6-8 15,2-5 0-15,-2-4 2 16,-1-7-4-16,2-3 6 16,0 0 0-16,4-13-6 15,-2-14-2-15,-2-4-2 16,-9-3 6-16,-9 4-2 16,-8 3 0-16,0 5 14 15,-19 5-8-15,-10 6 4 0,-7 5-8 16,-6 6-6-1,-4 0-8-15,-3 14-58 0,-2 9-60 16,35-12-52-16,1 0-111 16</inkml:trace>
  <inkml:trace contextRef="#ctx0" brushRef="#br0" timeOffset="17177.686">11818 13435 330 0,'0'0'18'0,"0"0"-16"15,0 0-2-15,0 0 2 16,0 0-2 0,0 0 4-16,42 24-2 0,-27-21-2 15,-6 0 0-15,-2 2-32 16,-7 4 22-16,0 3-62 16,0 4-62-16,-20 3 45 0</inkml:trace>
  <inkml:trace contextRef="#ctx0" brushRef="#br0" timeOffset="17830.971">11788 13580 7 0,'0'0'48'0,"0"0"21"15,0 0 5-15,0 0-10 16,0 0-4-16,0 0-4 16,-79 31-56-16,98-32-2 15,11-11 2-15,8 0 2 16,1 1 0-16,-5 2-2 16,-6 5 2-16,-5 4-2 15,-13 0 0-15,-3 0 2 16,-7 0-2-16,0 11 12 15,-11 13 110-15,-19 10-100 16,-8 4 6-16,-5 2-14 16,-3-5 22-16,2-6 0 15,5-4-12-15,7-8-10 0,12-7-4 16,12-8-8-16,6-2-2 16,2 0-54-16,0 0-18 15,18-7 30-15,6-5 28 16,3-1-6-16,-2 6 6 15,-2 5 6-15,-6 2 4 16,-5 0 0-16,-2 14 4 16,-2 12 4-16,-2 6-4 15,-3 8 24-15,0 2 22 16,-3-5-2-16,2-5-14 16,-1-7-4-16,1-9-12 15,1-6-14-15,2-6-2 16,-2-4 0-16,3 0-8 0,5 0-18 15,5-25-28-15,2-13 34 16,5-12-2-16,-1-2-8 16,-1 4 0-16,-5 6 2 15,-5 8 18-15,-6 7 4 16,-5 8 8-16,0 6 0 16,0 6 2-16,-11 2 4 15,-6 5-6-15,-2 0 0 16,-3 0 4-16,4 2 24 15,0 5 8-15,6-1 2 16,3-2-4-16,6-3-18 16,3 1-8-16,0 1-8 15,0 1-20-15,6 2 16 16,13-1 2-16,2-2 2 0,0-2-4 16,2-1 4-16,-3 0-8 15,-1 0-18-15,-2 0-38 16,-14 0-34-16,-1-2-70 15</inkml:trace>
  <inkml:trace contextRef="#ctx0" brushRef="#br0" timeOffset="18347.786">12060 13575 148 0,'0'0'18'16,"0"0"-10"-16,0 0 6 0,0 0 12 15,0 0-6-15,0 0 22 16,0 0-16 0,189-41-4-16,-171 48-8 0,-3 10 2 15,-3 4 8-15,-4 7 18 16,-7 5 56-16,-1 2 10 16,0 1-18-16,0-3 0 15,0-5 0-15,0-5-4 16,0-8 10-16,-1-5-30 15,-1-4-14-15,-1-5-14 16,-1-1 12-16,-1 0 16 16,-7 0-66-16,-4-5-174 15,-3-19 0-15,-1-8 68 0,-1-5 6 16,4-2-4 0,3 7 38-16,6 11 42 15,4 9 10-15,2 10 12 0,2 2 2 16,0 0-12-16,0 0-2 15,0 5 14-15,2 11 0 16,-1 6 6-16,-1 6 2 16,0 5 10-16,-10 4 46 15,-11 1 26-15,-8-4-34 16,1-5 8-16,1-5-18 16,5-7 0-16,4-7-26 15,5-5-20-15,7-5-6 0,6 0-108 16,0-7-78-1,0-6 68-15,16-4-82 0</inkml:trace>
  <inkml:trace contextRef="#ctx0" brushRef="#br0" timeOffset="18598.637">12561 13662 212 0,'0'0'282'16,"0"0"-282"-16,0 0 2 15,0 0-2-15,0 0 16 16,0 0 16-16,106-21 14 0,-79 21-4 16,0 0-28-16,-2 0-2 15,-1 0-12-15,-3 0 4 16,-2 4-4-16,-4 2-30 15,-6 2-106-15,-9-5-68 16</inkml:trace>
  <inkml:trace contextRef="#ctx0" brushRef="#br0" timeOffset="19130.211">11326 14365 332 0,'0'0'58'0,"0"0"-50"15,0 0 30-15,0 0 8 16,0 0 34-16,0 0 20 15,-142 31-46-15,142-31-26 16,0 0 4-16,0 0-6 16,0-2 8-16,0-1 12 15,0-1 12-15,11 0-6 0,6 0 2 16,9-2-16-16,11-2-8 16,14 0-6-16,17-7-18 15,23-2 12-15,19-4-10 16,17-4 4-16,11-3-12 15,6-1 6-15,2 4 8 16,3 5-14-16,0 8 6 16,-9 2 2-16,-12 1-8 15,-20 5 6-15,-25 1-12 16,-20 3-2-16,-27 0 8 16,-18 0 0-16,-12 0 8 15,-6 0 24-15,0 0 46 0,0 0 302 16,0-2-39-1,0 2-341-15,0-1 0 0,1 0 0 16,1-1 0-16,-2-6 0 16,0 3-727-16,0-1-167 15</inkml:trace>
  <inkml:trace contextRef="#ctx0" brushRef="#br0" timeOffset="25183.483">14396 13614 466 0,'-1'0'66'0,"1"0"-14"16,0 0 40-16,0 0 28 15,0 0 52-15,10 0-100 32,14-1-28-32,12-8-2 0,3-1 2 0,1 0 20 15,-3 3-6-15,-3 1-16 16,-9 3-34-16,-9 1 22 16,-9 2-14-16,-4 0-16 15,-3 0 30-15,0 10 24 0,-18 14 36 16,-12 6-74-16,-8 2-16 15,0-1 34-15,3-5-34 16,6-6-8-16,10-7-34 16,10-7 34-16,7-3-10 15,2-2-22-15,0 1-100 16,10-1 62-16,12-1 78 16,0 0-22-16,2 0 22 15,-5 0 0-15,-4 0 0 16,-4 0-8-16,-7 0 2 15,-2 0 6-15,-2 0 0 16,0 7 0-16,-6 16-228 16,-18 4 56-16,-6 3 96 0,2-3 72 15,4-8 4 1,1-6 0-16,7-8 4 16,6-2-4-16,4-3-4 0,6 0 4 15,0 0-16-15,0 0-18 16,18-1 18-16,9-12 16 15,2-4 6-15,0 1-6 16,-1 3 0-16,-3 5 2 16,-6 3-2-16,-5 3 0 15,-5 2 2-15,-4 0-2 16,-3 0 0-16,-2 0 0 16,0 0 4-16,0 0-4 15,-4 3-12-15,-11 8-6 16,2-1 10-16,4-4 8 0,4-4 6 15,4 0-6-15,1-1-2 16,0 8-6-16,0 8-16 16,0 7 24-16,1 8 2 15,8 9 0-15,1 3 0 16,1 6 6-16,-2 0 32 16,0-5 12-16,-2 0 0 15,-1-4 28-15,-1-7 2 16,-2-8 20-16,-1-12 54 15,-1-10 2-15,1-4-26 16,-2 0-8-16,0 0 48 16,-3 0 67-16,-16-14-239 15,-6-6 0-15,-2-3-19 0,-4-5-51 16,3 2-52-16,4-2-326 16,6-4-36-16,16 20 184 15,2-5 6-15</inkml:trace>
  <inkml:trace contextRef="#ctx0" brushRef="#br0" timeOffset="26084.613">14783 13576 264 0,'0'0'24'0,"0"0"-8"15,0 0 2-15,0 0 12 16,0 0 14-16,0 0 6 15,0 0-14-15,191-57-18 0,-172 56-14 16,-6 0 0-16,-5 1-4 16,-4 0 2-16,-4 0-2 15,0 0 0-15,-5 2-34 16,-20 17-92-16,-9 5-14 16,-3 4 18-16,-2 0 83 15,6-1 39-15,6-3 2 16,11-6 49-16,6-1 13 15,5-1-8-15,5 0-18 16,0-2 4-16,0 1 14 16,0 6 6-16,0 6 0 15,6 10 2-15,1 9 38 16,-5 6-24-16,-2 4 28 0,0-4-22 16,0-12-18-1,0-9-40-15,0-11-26 0,0-7 10 16,0-6-20-16,-4-4 4 15,1-3-100-15,-2 0-58 16,2-13-22-16,0-18 108 16,3-11 26-16,0-6-14 15,0 3-2-15,11 4 28 16,3 6 24-16,3 2 16 16,5 2 0-16,2-1 2 15,4 1 0-15,1-3 6 16,0 3 16-16,-2 2 2 0,-4 8-4 15,-4 7-6-15,-7 9-4 16,-3 5-2-16,-3 0 0 16,-1 11 16-16,-1 14 22 15,-2 8 42-15,-1 2-18 16,2 2 6 0,2 0 6-16,0 2-12 0,0 2 4 15,-2 2-32-15,0 0 22 16,-3-5-30-16,0-7-20 15,0-11 2-15,0-9-6 16,0-8-24-16,0-3 12 16,0 0-136-16,-6-15-124 15,-7-20 96-15,-1-7 42 0,-1-3 32 16,-1 3-14 0,0 11-4-16,2 12 67 0,3 11 41 15,4 6 49-15,4 2 39 16,3 0-28-16,0 12-26 15,0 12 22-15,0 10-6 16,0 9 18-16,0 11-8 16,0 4 10-16,0-2-10 15,-7-2 6-15,-10-10 34 16,2-13-46-16,2-12-8 16,1-10-46-16,3-9-16 15,0 0-112-15,-3-18-54 0,3-19 30 16,4-10 8-16,5 25-10 15</inkml:trace>
  <inkml:trace contextRef="#ctx0" brushRef="#br0" timeOffset="26241.704">14927 14125 55 0,'0'0'119'15,"0"0"-31"-15,0 0-6 16,0 0 16-16,0 0 50 16,0 0-4-16,0 0 22 15,215 234 72-15,-197-220 34 16,-3-5-96-16,-5-1-134 15,0-4-24-15,1-1-18 16,0-3-252-16,-10 0-418 16,2 0 106-16</inkml:trace>
  <inkml:trace contextRef="#ctx0" brushRef="#br0" timeOffset="27468.484">15543 13322 166 0,'0'0'144'16,"0"0"-98"-16,0 0 54 16,0 0 44-16,0 0 62 15,0 0 38-15,-7 206-16 0,-9-154-134 16,-5 1-40-16,1-9-16 15,1-10-22-15,4-11-8 16,8-13-16-16,5-7-8 16,2-3-192-16,0 0-128 15,0-18 132-15,0-14 88 16,15-4 74-16,5 0-10 16,3 8 28-1,1 6 16-15,0 6 4 0,0 3 2 16,1 3 2-16,2 3 2 15,-2 2 0-15,1 0 8 16,-4 3 6-16,-1 0-4 16,-5-1-4-16,-5 3-2 15,-3-1-4-15,-5 1 0 16,-3-3 2-16,0-5 6 0,0-8-10 16,-10-10-78-16,-2-11-22 15,1-8 18-15,2-6 30 16,4-1-26-16,0 8-6 15,5 14 59-15,0 15 25 16,0 13 6-16,0 2 49 16,0 3 11-16,0 16-12 15,0 7 18-15,2 7 0 16,-2 4 8-16,0 6-10 16,0 5-34-16,-15 6-16 0,-7 3-16 15,-11 5-4 1,-3-1-12-16,-4-4-64 0,-1-8-22 15,3-12 54-15,8-15 30 16,9-10 14-16,5-6 0 16,7-5-8-16,4-1 8 15,4 0 2-15,1 0 20 16,0 0-4-16,0 0-18 16,0 0-2-16,7 0 2 15,14-3 26-15,7-7 10 16,8-4 8-16,3-3 20 15,7-2 8-15,5-4 10 16,3-1 14-16,2 1 30 16,-3 2 2-16,-3 3-30 15,-9 4-54-15,-7 2-10 16,-11 6-16-16,-9 2-18 0,-8 4 0 16,-3 0 0-16,-3 0-26 15,0 6 20-15,-13 18-296 16,-5-8-72-16,-4 2 72 15</inkml:trace>
  <inkml:trace contextRef="#ctx0" brushRef="#br0" timeOffset="27916.741">15582 13937 332 0,'0'0'46'0,"0"0"-22"16,0 0 30-1,0 0 32-15,0 0 64 0,0 0-22 16,22 202-78-16,-22-192-28 16,2-6-6-16,-2-4-16 15,0 0 0-15,0 0-4 16,0 0 0-16,0-1-4 16,0-16-38-16,3-4 46 15,8-6-4-15,5 0-18 16,7 3 16-16,3 4-2 15,6 5 0-15,1 4 8 16,1 2-2-16,-4 6-2 16,-3 3 4-16,-8 0-16 0,-7 3 16 15,-4 16 0 1,-8 4 22-16,0 8 54 0,0 2-10 16,-11-5 24-16,-6-6 36 15,-1-6 30-15,3-6-4 16,4-6-4-16,5-2-4 15,3-2-82-15,1 0-18 16,2 0-44-16,0 0-54 16,0 0-84-16,11 0-12 15,11-14 56-15,5-5-248 16,-17 8-88-16,2-3 108 16</inkml:trace>
  <inkml:trace contextRef="#ctx0" brushRef="#br0" timeOffset="28102.76">16221 13789 462 0,'0'0'40'0,"0"0"-30"16,0 0 34-16,0 0 34 15,0 0 38-15,0 0-64 16,0 0-44-16,76 21 2 15,-70-9-10-15,-6-7-108 16,0 2-200-16</inkml:trace>
  <inkml:trace contextRef="#ctx0" brushRef="#br0" timeOffset="28267.319">16275 14071 404 0,'0'0'154'16,"0"0"-106"-1,0 0 70-15,0 0 136 0,0 0 280 16,0 0-184-16,25 99-280 16,-16-96-70-16,1-3-10 15,-7 0-578-15,0-10-336 16</inkml:trace>
  <inkml:trace contextRef="#ctx0" brushRef="#br0" timeOffset="38444.379">17114 13264 124 0,'-3'0'94'0,"2"0"-16"16,1 0 44 0,0 0 20-16,0 0 58 0,0 0 74 15,0 0-16-15,0 0-38 16,0 0-2-16,0 0-70 16,0 4 21-16,6 5-169 15,4 2 0-15,0 1 0 0,0 2 0 16,-1 0 0-1,-2-2 0-15,3 1 0 0,-2-3 0 16,1-4 0-16,0-3-485 16,1-3-47-16,1 0 214 15,1-10 160-15,1-13 56 16,-2 2 26-16,-1 6 20 16,-4 5 30-16,-3 5 20 15,-1 2 6-15,-2 3 2 16,0 0 10-16,0 0 26 15,0 0 16-15,0 0 2 16,0 0 6-16,1 0-12 0,4 0-16 16,1 0-4-16,4 0-28 15,0 0 4-15,4 0-6 16,2 0 0-16,5-11 0 16,2-6-36-16,4-3-32 15,-1 4-6-15,-2 4 14 16,-7 5 44-16,-3 6 8 15,-8 1 6-15,-2 0 0 16,-4 0-12-16,0 7 14 16,0 6 78-16,-2 3-28 15,-13 5 0-15,-9 5-34 16,-6 2-16-16,-7 2-12 16,-5 0-50-16,-1-4-26 15,1-3-10-15,27-19-22 16,5-4-33-16</inkml:trace>
  <inkml:trace contextRef="#ctx0" brushRef="#br0" timeOffset="39293.376">17058 13475 49 0,'0'0'87'0,"0"0"-15"15,0 0 16-15,0 0-20 16,0 0 0-16,0 0-8 16,-43 23-20-16,47-10 12 15,8 5 46-15,0 4-30 16,3 4-4-16,-5 0-46 15,-2 1 0-15,-1-5-14 16,-4-1 4-16,-3-4-8 16,0-1-4-16,0-3-82 0,0-5-32 15,-1-5 22-15,-3-3 20 16,4 0-20-16,0-7 20 16,0-10 34-16,0-2 28 15,0 4 8-15,13 0 4 16,7-1 0-16,3-2 2 15,5-2 0-15,4 0 2 16,1 1 2-16,2 1 4 16,-2 4 10-16,0 1 6 15,-4 3 2-15,-2 5 12 16,-7 2-8-16,-5 3-14 16,-11 0-6-16,-4 0-2 15,0 0 6-15,-1 17 132 0,-20 4-106 16,-7 5-40-1,-4-4 2-15,3-1 0 0,3-5-2 16,8-3-6-16,5-5 0 16,8-3-6-16,4-3 8 15,1-2-4-15,0 2-26 16,0-2 12-16,13 1 18 16,-1-1 4-16,0 2 0 15,0 0 0-15,-5 4 0 16,3 1 6-16,-2 8-2 15,1 5 14-15,2 2 46 16,-4 0-24-16,4-2-10 0,-2-2-18 16,5 3-6-1,1 5 8-15,5 3 2 0,1 8 20 16,-2 0-2-16,0 2-14 16,-4 1-2-16,-5-8-14 15,-3-2 0-15,-6-8 12 16,-1-1-2-16,0-1 14 15,-14-1 34-15,-13-5-36 16,-8-6-4-16,-7-6-2 16,-5-2-14-16,0-4-6 15,0-19-32-15,6-9-14 16,10 2 8-16,13 2 6 16,12 3 28-16,6 4-18 15,0 0-6-15,18-4 16 0,10-1 6 16,7 0 6-16,4 0 6 15,3 3-6-15,5 5 4 16,0 1-4-16,2 3 8 16,-2 2-8-16,-2-5-4 15,-1-3 0-15,-3-6 0 16,-4-5-148-16,-32 20-96 16,0-2 2-16</inkml:trace>
  <inkml:trace contextRef="#ctx0" brushRef="#br0" timeOffset="40115.724">17853 13462 114 0,'0'0'54'0,"0"0"-30"0,0 0 26 15,0 0 12-15,0 0 38 16,0 0 2-16,0 0-2 16,23 22 82-1,-23 12-74-15,-13 2-78 0,-3-6-8 16,6-6-12-16,2-8-4 15,5-7-6-15,3-7-6 16,0-2-52-16,2 0 24 16,17 0 22-16,8 0 12 15,4 0 8-15,2-8-8 16,1 2 4-16,-3 0 0 16,-5 2-4-16,-2 1 8 0,-5 0-8 15,-7 1 0-15,-4 0 4 16,-4 1-4-16,-4-3 0 15,0-5-12-15,0-7-26 16,-4-10-24 0,-8-10-26-16,0-5 20 0,-1-8 10 15,3-6 0-15,3 3 22 16,1 7 8-16,5 11 12 16,1 16 16-16,0 10 0 15,0 5 2-15,0 1 2 16,0 2 10-16,0 0 18 15,-2 0 22-15,2 0 6 16,-1 0 18-16,1 7 48 0,0 21 104 16,0 18-14-16,0 10-138 15,0 9 50-15,-2 4-6 16,1 3-38-16,1-4-34 16,0-8-24-16,0-7 18 15,0-15-36-15,0-7-8 16,0-7 0-16,4-6 0 15,2 0 0-15,-3-1 0 16,0-1 0-16,-3-3 0 16,0-3 8-16,0-5-8 15,0-3-8-15,0-2-70 16,-3 0-6-16,-13 0-164 16,-7 0 132-16,1-14 44 15,-4-5 40-15,4 2-4 16,5 3 12-16,6 6 12 0,6 2 12 15,4 3-6-15,1 2-14 16,0-2-34-16,3-3 6 16,15-1 48-16,1-1-4 15,5 1 4-15,0 1 0 16,-1 2 0-16,-3 4 0 16,-2 0-6-16,-4 0 6 15,-4 0 0-15,-6 1-4 16,-4 15 4-16,0 2-84 15,-4 7-126-15,-19 2 26 16,-5-1 28-16,-6-2 16 16,-4-1 5-16</inkml:trace>
  <inkml:trace contextRef="#ctx0" brushRef="#br0" timeOffset="40417.904">17678 14105 49 0,'0'0'79'0,"0"0"9"0,0 0-12 16,0 0-66-16,0 0-8 15,0 0 12-15,0 0 24 16,54 4 10-16,-14-16-16 16,8 1 4-16,5 1 12 15,5 1 20-15,3 6 26 16,-3 3 12-16,0 0 26 16,-4 3 10-16,-9 13-16 0,-8 1 80 15,-9 1-14-15,-5-4 30 16,-10 0 17-16,-4-5-239 15,-3-2 0-15,-5-2 0 16,1-2 0-16,-1-1 0 16,-1-1 0-16,0-1 0 15,0 0 0-15,0 2 0 16,2-2 0-16,-2 0-691 16,0 0-259-16</inkml:trace>
  <inkml:trace contextRef="#ctx0" brushRef="#br0" timeOffset="40775.197">18821 13456 368 0,'0'0'122'15,"0"0"-108"-15,0 0 48 0,0 0 42 16,0 0-14-16,0 0-36 16,0 0-28-16,12 48-26 15,-6-30-12-15,-3 1-236 16,-3-14-34-16</inkml:trace>
  <inkml:trace contextRef="#ctx0" brushRef="#br0" timeOffset="40965.688">18817 13754 308 0,'0'0'56'0,"0"0"8"0,0 0 50 15,0 0 16-15,0 0 72 16,0 0 14-16,31 105 14 16,-17-89-14-16,0 0-124 15,3 1-92-15,-1-3 0 16,5 0-210-16,-15-14-420 15,0 0 210-15</inkml:trace>
  <inkml:trace contextRef="#ctx0" brushRef="#br0" timeOffset="45781.211">20356 13387 420 0,'0'0'46'0,"0"0"-44"16,0 0-2-16,0 0 4 16,0 0 20-16,0 0 20 15,151-48-10-15,-120 43-6 16,1 1-14-16,1 0 6 15,-2 1-6-15,-4 2-6 16,-3 0 0-16,-11-2-6 16,-7 3 0-16,-6 0-2 15,0 0-16-15,-7 0-76 16,-14 7-214-16</inkml:trace>
  <inkml:trace contextRef="#ctx0" brushRef="#br0" timeOffset="45989.654">20298 13532 208 0,'0'0'178'0,"0"0"-178"16,0 0-48-16,0 0 48 16,0 0 48-16,0 0 8 15,184-24-12-15,-121 5-18 16,-5 0 10-16,-8 4-6 16,-9 2-12-16,-12 6 0 15,-8 2-12-15,-12 4-6 16,-9 1 0-16,0 0 0 15,-4 0-46-15,-12 0-148 16,-3 0-78-16</inkml:trace>
  <inkml:trace contextRef="#ctx0" brushRef="#br0" timeOffset="46321.352">20495 12652 230 0,'0'0'68'16,"0"0"-58"-16,0 0 16 16,0 0 70-16,0 0 194 15,0 0 46-15,72 126-86 16,-62-45-20-16,1 17 70 0,2 13-89 16,-2 12-211-1,2 5 0-15,-4 3 0 16,0-6 0-16,0-16 0 0,-2-14 0 15,1-13 0-15,-1-11 0 16,2-12 0-16,-3-11 0 16,-1-14 0-16,-1-14 0 15,-2-11 0-15,-2-6 0 16,0-3 0-16,0-19 0 16,-6-27-721-16,-11-20 119 15,2-16 364-15,8 44 50 16,4 6-40-16</inkml:trace>
  <inkml:trace contextRef="#ctx0" brushRef="#br0" timeOffset="46478.015">20595 13651 3 0,'0'0'119'16,"0"0"-15"-16,0 0-48 15,0 0-12-15,0 0 30 0,0 0 6 16,-154 137 0-16,125-82 0 16,-1 0-28-16,3-3 42 15,8-15-44-15,7-15-28 16,9-15-22-16,3-7-62 15,0-24-218-15,9-1 132 16,5-6-80-16</inkml:trace>
  <inkml:trace contextRef="#ctx0" brushRef="#br0" timeOffset="46631.604">20600 13587 154 0,'0'0'130'0,"0"0"-78"16,0 0 54-16,0 0 42 0,0 0 90 15,0 0-4-15,137 208-140 16,-121-178-88-16,4-9-6 16,-13-21-402-16,1 0-104 15</inkml:trace>
  <inkml:trace contextRef="#ctx0" brushRef="#br0" timeOffset="47702.552">21100 12927 278 0,'0'0'74'0,"0"0"-66"15,0 0 52-15,0 0 36 16,0 0-14-16,0 0-12 0,-30 156-60 15,18-133-4-15,4-9-2 16,5-8-4-16,3-6-12 16,0 0-66-1,17-17 48-15,11-7 22 0,5-2 2 16,1 1 4-16,1 4-2 16,-6 4 0-16,-3 4 2 15,-4 6 0-15,-10 4 2 16,-4 3 0-16,-4 0-2 15,-4 5 2-15,0 20 12 16,-3 9-4-16,-18 2 8 16,-4 1-12-16,-1-6 6 15,6-11-6 1,7-7 6-16,9-9 32 0,4-3-42 0,0-1-14 16,14 0 0-16,11 0 14 15,5-1 2 1,-1-10 4-16,-2 1-6 0,-9 4 2 15,-6 2-2-15,-7 4 0 16,-5 0 0-16,0 0 0 16,-8 0-22-16,-13 4-38 15,-4-1 2-15,-5-3 32 16,2 0 8-16,1 0-6 16,9-6 16-16,7 2 8 15,6 3 4-15,5 1 0 0,0 0-4 16,0 0 6-1,0 18 4-15,0 6 36 0,0 6 16 16,0 2 10-16,0 4-4 16,-8 0-10-16,-1-1-2 15,-4 0-12-15,4-12-18 16,4-9-14-16,5-7-12 16,0-7-16-16,3 0-32 15,21 0 32-15,9-7 4 16,3-5 12-16,1 3-6 15,2 8-2-15,-5 1 8 16,-1 10 0-16,-2 14 4 0,-4 8 0 16,-6 5 2-1,-6 2 22-15,-9 4 16 0,-6-2 24 16,0 0 72-16,-5-3 10 16,-18-4 52-16,-6-6-84 15,-3-9-58-15,-7-6-20 16,-3-10-40-16,2-3 0 15,2-1-58-15,10-18-16 16,9-2 26-16,10 0-20 16,9 4 6-16,0 1 20 15,4-1-8-15,23 0 24 16,10-3 20-16,11-4-20 16,7-8 6-16,5-5-148 0,-38 21-194 15,2-1 74 1</inkml:trace>
  <inkml:trace contextRef="#ctx0" brushRef="#br0" timeOffset="48904.085">21840 12814 244 0,'0'0'74'15,"0"0"-58"-15,0 0 36 16,0 0 46-16,0 0 24 16,0 0-46-16,0 0-20 0,13 124-12 15,-13-118-30-15,0-6-14 16,9 0-34-16,13-3 18 15,2-17 10-15,5-1 6 16,-4 1 10-16,-3 6-10 16,-5 5 0-16,-3 4-4 15,-4 2 4-15,-4 3 0 16,-2 0-2-16,-1 0-10 16,-3 16 12-16,0 8 0 15,-4 5-36-15,-15 3-40 16,-3-2 38-16,-3-1 8 15,5-8 20-15,3-4 10 16,6-6 0-16,6-5 0 0,5-4-2 16,0-2-12-16,2 0-4 15,16 0 6-15,3 0 8 16,1-8 4 0,-4 0 4-16,0-1-4 0,-7 5-2 15,-5 3 2-15,-5 1-8 16,-1 0-14-16,0 19 0 15,-15 11-18-15,-10 4-2 16,-7 6-14-16,-2 3 18 16,-3 1 2-16,2-7 36 15,7-9 0-15,9-13 40 16,11-8 4-16,8-7-30 16,0 0-14-16,5 0-14 15,15-1 14-15,3-13 2 0,2-1 4 16,1-1 0-16,-4 4-4 15,-2 1-2-15,-4 4 2 16,-6 4 0-16,-7 3-2 16,-3 0-2-16,0 10 2 15,-6 17 16 1,-17 7-16-16,-6 1-20 0,2-1-10 16,-1-6 28-16,2-4-4 15,9-5 6-15,6-5 8 16,7-4 12-16,4-5 0 15,0 1-16-15,7-4-4 16,17-2 0-16,4 0 6 16,7-6 2-16,-1-13 2 0,0 0-4 15,-2-1-2-15,-9 1 2 16,-4 5-2-16,-9 3 0 16,-9 3-2-16,-1-1-2 15,0-1-10-15,-13-4-88 16,-4-5-26-16,4 3 9 15,3 1 85-15,5 3 30 16,4 6 10-16,-1 2-4 16,1 4 10-16,1 0 51 15,0 0-1-15,0 6-30 0,0 16 14 16,0 9 10 0,0 8 14-16,-2 3-2 0,1 0-8 15,1-3 16-15,0-5 2 16,0-6-20-1,7-9-56-15,10-9-6 0,8-9-4 16,6-1 2-16,5-12-12 16,4-21-2-16,-1-11-48 15,0-5-94-15,-27 23-40 16,-6 4-109-16</inkml:trace>
  <inkml:trace contextRef="#ctx0" brushRef="#br0" timeOffset="49793.148">22418 13039 82 0,'0'0'108'0,"0"0"-70"0,0 0 18 15,0 0-18 1,0 0-18-16,0 0 0 0,0 0-10 16,87-35-8-16,-87 37 2 15,0 14 8-15,-18 8-12 16,-9 1-4-16,0 0-62 15,2-1-6-15,4-5 36 16,8-5 16-16,5-3 18 16,7-4 2-16,1-1 0 15,0-1 8-15,3-2 0 32,11 0 12-32,2-3 4 0,3 1 6 0,-3 1-2 15,-1 2-4-15,-3 5 8 16,-2 5 12-16,-4 9 12 0,-6 10 28 15,0 7-16-15,0 0-2 16,-7-1-2-16,-2-9-22 16,5-8-24-1,4-8-18-15,0-8-4 16,0-6-26-16,14 0 12 0,9-20 4 16,7-17-24-16,0-12-74 15,1-5-8-15,-1-1 0 16,-3 2 20-16,-4 4 36 15,1 7 20-15,-6 8 6 16,-1 5 22-16,-5 6 16 16,-1 9 0-16,-5 5 4 15,-1 5 12-15,-2 4 20 0,-1 0 0 16,-1 0-2-16,2 0 0 16,2 0 0-16,2 0-8 15,8 0-6 1,6 0-14-16,5 0-2 0,3 0 4 15,-2-7 12-15,-2 1-16 16,-6 2 0-16,-6 3 0 16,-9 1-4-16,-2 0 2 15,-2 0 0-15,0 4-2 16,-15 14-10-16,-6 2-8 16,0-1 16-16,1-1 2 0,3-3 0 15,3-1 0 1,3-1 0-16,4-1 0 0,4-2 10 15,3-2 0-15,0 0-6 16,0 2 8-16,0 3 8 16,0 5 8-16,0 6 8 15,0 7 4-15,0 4-10 16,0 3-4 0,0-7-16-16,0-3 10 0,3-11-4 15,4-6-16-15,1-5-8 16,3-5-2-16,5 0 10 15,3-1 6-15,5 0 16 16,5 0 16-16,2 0-16 0,0-7 6 16,-1-4-20-16,-2-3 4 15,-1-3-12 1,-6 2-26-16,-4 3-62 0,-17 9-80 16,0 3-22-16</inkml:trace>
  <inkml:trace contextRef="#ctx0" brushRef="#br0" timeOffset="49946.735">23229 13436 168 0,'0'0'100'0,"0"0"-100"15,0 0-110-15</inkml:trace>
  <inkml:trace contextRef="#ctx0" brushRef="#br0" timeOffset="51137.611">21652 14225 234 0,'0'0'52'0,"0"0"-30"16,0 0 66-16,0 0-2 15,0 0 62-15,0 0 24 16,0 0-16-16,0-18 42 16,0 18 10-16,0 0-76 15,0 7 8-15,0 17 6 16,0 11 22-16,-2 14-108 16,-3 5-32-16,2 4-19 0,3 0-9 15,0-7 0-15,0-8 0 16,0-11 0-16,2-10-19 15,4-8-51-15,0-6-260 16,-1-3-196-16,-1-5 122 16,3 0 160-16,-5-5 46 15</inkml:trace>
  <inkml:trace contextRef="#ctx0" brushRef="#br0" timeOffset="51482.021">21844 14067 1 0,'0'0'283'0,"0"0"-249"16,0 0 10-16,0 0 66 16,0 0 32-16,0 0-30 15,9-23-72-15,-9 39-36 16,0 7 46-16,-3 5-28 15,0 6 2-15,3 7-20 16,0 7 22-16,0 8-14 16,0 9 10-1,-3 3-4-15,-1-2-8 0,2-5 10 16,-1-10-16-16,3-13 2 16,-2-13-6-16,2-11 0 15,0-7 4-15,-1-5-4 0,-4-2-24 16,-3 0-206-16,-6 0 12 15,-4-10 70-15,11 0 4 16,-2-3-75-16</inkml:trace>
  <inkml:trace contextRef="#ctx0" brushRef="#br0" timeOffset="51856.996">21523 14479 106 0,'0'0'72'16,"0"0"-48"-16,0 0 18 15,0 0 40-15,0 0 6 16,0 0-32-16,-22-11-22 16,22 11-14-16,0 0-4 0,0 4 6 15,10 11 34-15,7 5-2 16,-2 6 0-16,4 3-10 16,0 5 2-16,1 6-12 15,1 2-22-15,-2 5 8 16,-1-4-16-16,0-3 10 15,-2-6-14-15,-1-10 0 16,0-7 0-16,0-6-14 16,2-5 6-16,2-5 8 15,3-1-8-15,5 0 8 16,-1-10 8-16,2-12 0 16,0-5 14-16,-1-3 0 0,-2-1-8 15,-2 1 0-15,-4 2-8 16,0 2-2-16,-2 3-4 15,-1 3-60-15,-16 17-256 16,0 3-132-16</inkml:trace>
  <inkml:trace contextRef="#ctx0" brushRef="#br0" timeOffset="53489.778">20747 15418 572 0,'0'0'72'15,"0"0"-72"-15,0 0-6 0,0 0 6 16,0 0 24-16,0 0 26 16,0 0 10-16,127-53-16 15,-85 47 26-15,-3 5-30 16,-2 1-32-16,-6 0 12 16,-8 0-16-16,-4 0-4 15,-8 3-4-15,-7 7-144 16,-4 3-88-16,0-9 14 15,-7 2-14-15</inkml:trace>
  <inkml:trace contextRef="#ctx0" brushRef="#br0" timeOffset="53685.254">20949 15474 15 0,'0'0'221'16,"0"0"-189"-16,0 0-2 16,0 0 60-16,0 0 14 15,0 0 18-15,24 210 8 16,-14-149 4-16,-3 7 22 15,-4 0 88-15,-3-5-82 16,0-12-56-16,0-13-16 16,0-16-12-16,0-9-26 15,0-6-52-15,0-7 0 16,0 0-130-16,0 0-350 16,0-11 64-16,0-20 210 15,0 8 40-15,0-1-62 0</inkml:trace>
  <inkml:trace contextRef="#ctx0" brushRef="#br0" timeOffset="53843.829">21046 15823 23 0,'0'0'91'0,"0"0"-13"15,0 0 18-15,0 0-2 16,0 0 10-16,0 0-22 16,86 29-20-16,-71-13-42 15,0-4-14-15,4-3-6 16,-11-9-28-16,0 0-208 15</inkml:trace>
  <inkml:trace contextRef="#ctx0" brushRef="#br0" timeOffset="54874.081">21498 15646 72 0,'0'0'324'0,"0"0"-310"15,0 0-8-15,0 0-4 16,0 0 20-16,0 0 30 16,0 0 0-16,106-11-6 0,-75 5 32 31,-4 2 26-31,-2 2-18 0,-4 2-36 0,-4 0-24 15,0 0-16-15,3 7-10 16,-17-1-32-16,1-3-428 16</inkml:trace>
  <inkml:trace contextRef="#ctx0" brushRef="#br0" timeOffset="55641.025">22086 15230 262 0,'0'0'0'0,"0"0"-22"15,0 0 20-15,0 0 2 16,0 0 16-16,0 0 2 16,89 11-12-16,-70-12-2 15,-3-1 6-15,-6 2 2 16,-3 0 8-16,-4 0 0 15,-1 0-4-15,-2 0-2 16,1 0 6-16,-1 0 22 16,0 9 46-16,0 17 32 15,0 11-80-15,-6 7-28 16,2 7 16-16,-2 2 36 16,3 4-2-16,2 1 4 15,1-9 16-15,0-6-18 0,0-14-42 16,0-9-22-16,0-9 0 15,0-5-6-15,0-3 6 16,0-3-170-16,0 0-46 16,0-6 56-16,-5-17 12 15,-1 8-18 1</inkml:trace>
  <inkml:trace contextRef="#ctx0" brushRef="#br0" timeOffset="55914.294">22111 15511 126 0,'0'0'60'0,"0"0"-52"32,0 0 12-32,0 0 0 0,0 0-2 0,0 0-8 0,39 45-4 15,-36-17-2-15,-3 4-4 16,0 2-28-16,0 0-54 16,-11-2 0-16,-1 1 2 15,-1-5 80-15,4-2 25 16,3-4 42-16,3-6-15 15,3-5-18-15,0-5-4 16,0-6-20-16,10 0-6 16,9-6 12-16,6-18 4 15,0-7-12-15,4-5-2 16,-1-6-6-16,-21 25-12 16,-1 1-110-16</inkml:trace>
  <inkml:trace contextRef="#ctx0" brushRef="#br0" timeOffset="56087.831">22329 15347 136 0,'0'0'88'0,"0"0"-84"16,0 0 0-16,0 0 6 15,0 0-4-15,0 0 0 16,79-6-6-16,-73 3-4 15,0-3-156-15</inkml:trace>
  <inkml:trace contextRef="#ctx0" brushRef="#br0" timeOffset="56325.195">22554 15147 86 0,'0'0'116'0,"0"0"-90"15,0 0 88-15,0 0-18 16,0 0 34-16,0 0-16 15,-36 271 0-15,17-185 16 16,-7 5 114-16,0-2 4 16,0-10-96-16,4-19-34 15,8-22-76-15,8-18-42 16,6-12-8-16,0-8-258 16,0-3-278-16,8-29 260 0,10-18 178 15,-5 19-106-15</inkml:trace>
  <inkml:trace contextRef="#ctx0" brushRef="#br0" timeOffset="56978.83">22618 15389 110 0,'0'0'48'16,"0"0"6"-16,0 0 14 16,0 0-30-16,0 0 0 15,0 0-14-15,66-57-10 16,-62 57 0-16,-2 0-4 15,1 0 4-15,0 0 20 0,0 8 14 16,1 13 40-16,-1 6 50 16,-1 8-38-16,-1 7 8 15,1 5 40-15,-2 4 18 16,0 2 20-16,0-3 28 16,2-8-24-16,0-8-110 15,3-11-72-15,-2-9-8 16,1-7-8-16,-2-6-28 15,-2-1-42-15,0 0-170 16,0-10-120-16,0-18 92 16,0-10 28-16,0-4 30 15,-12 2 76-15,-5 9 46 16,2 9 78-16,2 9 18 0,5 7 14 16,5 5 26-1,0-1 2-15,3 2 10 0,0 0-16 16,0 0-22-16,0 0-8 15,6 0 12-15,8-1 0 16,1 0-6-16,-3 1-4 16,0 0-6-16,-6 0-2 15,-2 0-2-15,-4 5 2 16,0 11 12-16,0 6-12 16,-6 5-68-16,-13 1-30 15,-8 2 0-15,-4 2 28 16,-5 0 42-16,0-3 28 15,2-1 50-15,5-5 62 0,9-6 22 16,7-6-42-16,13-5 14 16,0-5-32-16,3 1-64 15,24-2-6 1,9 0 30-16,8 0 2 0,6-10 8 16,1-1-8-16,1-1-16 15,0 4 6-15,0-1-26 16,-2 3 0-16,-38 6-186 15,-5 0-258-15</inkml:trace>
  <inkml:trace contextRef="#ctx0" brushRef="#br0" timeOffset="57991.412">23336 15073 238 0,'0'0'42'0,"0"0"-26"0,0 0 34 15,0 0 6-15,0 0-8 16,0 0-26-16,0 0-10 15,59 24-6-15,-59-8-6 0,0 6-2 16,0-10-124 0,-8 0-138-16</inkml:trace>
  <inkml:trace contextRef="#ctx0" brushRef="#br0" timeOffset="58266.676">23248 15323 13 0,'0'0'53'0,"0"0"-3"16,0 0 0-16,0 0 0 16,0 0-4-16,0 0-16 15,119-47-8-15,-111 47-8 16,-4 0-4-16,-4 2 0 0,0 13 6 16,0 5 38-1,-10 7-24-15,-11 1-28 0,-1 2 8 16,-3-1-10-16,2-1 2 15,0-3-4-15,7-4-2 16,3-9-2-16,6-5-36 16,6-7-44-16,1 0-26 15,0-2-24-15,0-9 67 16</inkml:trace>
  <inkml:trace contextRef="#ctx0" brushRef="#br0" timeOffset="58528.489">23278 15453 25 0,'0'0'55'0,"0"0"11"0,0 0 10 15,0 0-26 1,0 0-14-16,0 0 4 16,7 237-18-16,-7-175 10 0,0 0 16 31,0-8 34-31,0-15 24 0,0-12-6 0,0-13-76 16,0-6-24-16,0-5-2 15,0-1-8-15,3-2-10 16,6 0 2-16,1-14-16 15,1-13-36-15,0-9-22 16,2-5-22-16,-1-8 6 16,3-3-2-16,-2-2 2 15</inkml:trace>
  <inkml:trace contextRef="#ctx0" brushRef="#br0" timeOffset="58718.979">23428 15516 39 0,'0'0'125'0,"0"0"-23"0,0 0-66 0,0 0-2 0,0 0-4 15,0 0-4-15,-50 30 8 16,45-23 10-16,2 0-12 16,3 0-12-16,0-1-18 15,0 1-2-15,0-3-8 16,11-1 8-16,5-3 0 16,-1 0 2-16,1 0 2 15,-2 0-2-15,1-6-2 16,-3-4-30-16,-2-1-84 15,2-5-8-15,-12 9-32 16</inkml:trace>
  <inkml:trace contextRef="#ctx0" brushRef="#br0" timeOffset="59028.54">23563 15213 27 0,'0'0'63'15,"0"0"1"-15,0 0 2 16,0 0-6-16,0 0 0 15,0 0 10-15,25-44-10 16,-22 51 2 0,0 17 44-16,2 13 84 0,-4 14-20 15,1 11-66-15,-2 10-4 16,0 4-4-16,0 2-6 0,0-6-38 16,0-11-28-1,0-11 0-15,0-12-8 0,0-12 16 16,0-8-22-16,0-7-10 15,0-2 8 1,0-2-8-16,1-6-8 0,-1 0-2 16,0-1-108-16,2 0-302 15,-2-12 70-15,0-2 80 16,0-6 50-16</inkml:trace>
  <inkml:trace contextRef="#ctx0" brushRef="#br0" timeOffset="59180.645">23652 15597 126 0,'0'0'118'0,"0"0"-100"0,0 0 38 0,0 0 34 15,0 0-12-15,0 0-30 16,77 28-34-16,-57-21-14 16,-14-6-2-16,3-1-78 15</inkml:trace>
  <inkml:trace contextRef="#ctx0" brushRef="#br0" timeOffset="59686.292">24024 15091 160 0,'0'0'138'16,"0"0"-124"-16,0 0 18 15,0 0 12-15,0 0-12 16,0 0-10-16,0 0-16 0,71 78-4 16,-71-63 2-1,0 5-4-15,0-12-136 0</inkml:trace>
  <inkml:trace contextRef="#ctx0" brushRef="#br0" timeOffset="60584.216">23947 15302 104 0,'0'0'88'0,"0"0"-44"15,0 0 24-15,0 0 12 16,0 0 12-16,0 0-28 0,26 143-38 15,-24-124-22 1,-2-6 4-16,0-5-8 0,0-5 0 16,0-3-26-16,0 0-76 15,0 0-14-15,-2-15 80 16,2-7 20-16,0-2 6 16,0-1-2-16,9 1 0 15,6 4 4-15,4 3 4 16,-1 3 4-16,3 3 0 15,0 3 0-15,-5 2 2 16,1 2 2-16,-7 2 2 16,-4 2 0-16,-3 0-2 15,-3 9-2-15,0 15 26 16,-13 6-18-16,-13 8-10 16,1-3-42-16,-2-3 42 0,8-6 0 15,4-8 2-15,7-10 4 31,7-5-2-31,1-3-4 0,0 0-12 0,9 0 12 16,12-12 4-16,4-7 0 16,3 2-4-1,-1 0 2-15,-4 4 0 0,-5 6-2 16,-9 5 2-16,-6 2-2 16,-3 0 2-16,0 16 14 15,-19 11 26-15,-4 6-42 16,-4 2 0-16,2 1 4 15,-1-2-2-15,5-4-2 0,3-5 2 16,6-9 10 0,8-7-2-16,4-7-10 0,0-2-16 15,0 0 14-15,7 0-2 16,10-7-2 0,4-11-14-16,-1 0-28 0,-3 4-18 15,-4 6 32-15,-8 7 26 16,-5 1 6-16,0 11 2 15,0 17 20-15,-6 5 8 16,-4 4-10-16,1-2-2 16,4-7 10-16,2-5-10 15,3-9-2-15,0-7-12 16,0-5-2-16,0-2-2 16,14-7 2-16,9-19 8 15,4-7-8-15,5 1 0 0,-1 2-34 16,0 8-40-16,-4 9 32 15,-5 10 28-15,-5 3 14 16,-2 0 4-16,-3 12 14 16,-2 1 36-16,-1 0-20 15,-2-1 22-15,0-7 10 16,-4-2-38-16,3-3-14 16,2 0-8-16,3-1-2 15,4-21 10-15,3-8-6 16,4-10-8-16,-14 22-22 15,1-1-256-15</inkml:trace>
  <inkml:trace contextRef="#ctx0" brushRef="#br0" timeOffset="61013.623">24550 15159 302 0,'0'0'102'0,"0"0"-100"16,0 0 2-16,0 0 14 16,0 0-6-16,0 0 24 15,0 0-10-15,49-22-10 16,-32 18-6-16,-1-4-4 15,-4 4-4-15,-1 1 2 0,-7 2-4 16,-1 1 0-16,-3 0 0 16,0 0-4-16,0 0-72 15,-11 0-180 1</inkml:trace>
  <inkml:trace contextRef="#ctx0" brushRef="#br0" timeOffset="61830.279">24550 15159 68 0,'-35'85'54'16,"35"-85"-42"-16,0 0 20 16,0 0-14-16,0 0-8 31,0 0-8-31,-5 100-2 0,5-96 2 0,0-4 0 0,0 0-2 16,0 0 0-16,0-1-14 15,0-14 8-15,1-5 4 16,12-3 0-16,3 2 0 15,-1 4 2-15,3 4 0 16,-3 8 0-16,1 4 0 16,-2 1 0-16,-3 0 2 15,-2 0-2-15,-3 0 2 16,-1 1 0-16,-5 9 2 16,0 1 4-16,0 4 20 15,-6 4-18-15,-12-1-10 16,-3 1-28-16,5-7 10 15,4-2 18-15,6-5 10 16,4-3 20-16,2-2-30 0,0 0-2 16,5 0 2-16,13-3 8 15,4-11-2-15,0-1-2 16,-2 1 0-16,-4 1-2 16,-7 3 0-16,-2 3-2 15,-4 2 2 1,-3 4 4-16,0-1 6 0,-8 0-12 15,-12-7-4-15,-4-5-26 16,1-8-40-16,-1-12 12 16,6-10 13-16,1-8 35 15,5-2 4-15,6 12-20 16,3 13 14-16,3 13 12 16,0 10 18-16,0 5 0 0,0 1 17 15,5 0 27-15,2 3 2 16,2 12 2-16,2 9 2 15,-2 8 10-15,1 12-8 16,-1 11-34-16,-3 6-12 16,-1 0-12-1,-2-2 8-15,0-10-2 0,-3-6-6 16,0-9 4-16,0-9-12 16,0-8 0-16,0-6 0 15,0-4 6-15,0-2-2 16,-5-2 0-16,-6-2-4 15,-2-1-4-15,1 0-10 0,1 0 0 16,3-3 8 0,5-3-10-16,3-2 8 15,0-2-6-15,0-3-6 0,4-1 8 16,13-3 6-16,2-1 0 16,7-3 2-16,-1-2-12 15,0-1-52-15,-1 0-96 16,-18 17 0-16</inkml:trace>
  <inkml:trace contextRef="#ctx0" brushRef="#br0" timeOffset="62396.153">24811 15106 232 0,'0'0'18'0,"0"0"20"0,0 0 36 16,0 0-34-16,0 0-26 15,0 0-8-15,-28 106-4 16,21-95 0-16,5-4-2 16,1-5 0-16,1-2-10 15,0 0-20-15,0 0-10 16,0-13 40-16,11-6 0 16,2 1 0-16,-3 2-4 15,0 8-4-15,-4 4 0 16,-3 1 2-16,-1 3 2 15,-2 0 0-15,0 0 2 16,0 0 2-16,0 0 2 0,0 7-2 16,0 5-2-1,0 7 2-15,-8 4 4 0,-5 5-4 16,-2 0 0-16,-1-1-2 16,1-4-22-16,0-8 0 15,4-5 24-15,2-5 0 16,2-3 2-16,-2-2-2 15,3 0 6-15,2 0-4 16,4-12-2-16,0-4-2 16,0-1 2-16,1 2 0 15,8 5 0-15,3 3-2 16,-2 4 2-16,1 3 0 16,2 0 6-16,1 0 8 0,2 0 6 15,2 0 2-15,1 0-14 16,1 0-2-1,-5 3-2-15,-2 3-4 0,-4 0 2 16,-4 1-2-16,-2 0 0 16,-3 4 0-16,0-6-58 15,-2 2-50-15</inkml:trace>
  <inkml:trace contextRef="#ctx0" brushRef="#br0" timeOffset="62630.537">24558 15594 21 0,'0'0'73'0,"0"0"-15"16,0 0 4-16,0 0-14 16,0 0-6-16,0 0-14 15,0 0-10-15,182-85-8 16,-163 80-2-16,-5 2-6 15,-1 2 0-15,-7-1-2 16,-3 2 0-16,-3 0-8 16,0 0-26-16,0 0-94 15</inkml:trace>
  <inkml:trace contextRef="#ctx0" brushRef="#br0" timeOffset="62902.846">24729 15556 190 0,'0'0'8'0,"0"0"-4"16,0 0 22-16,0 0 6 16,0 0-16-16,0 0-10 15,-3 102-6-15,3-98 4 16,0-4-4-16,0 0-2 16,0 0-12-16,0 0 2 15,2-9 12-15,10-2 2 16,3 1 0-16,-2 0-2 0,3 1 2 15,0 1-2 1,-2 1 0-16,-3 2 2 0,-4 2-2 16,-5 1 0-16,-2 2 0 15,0 0 0-15,0 0-36 16,-8 2-153-16</inkml:trace>
  <inkml:trace contextRef="#ctx0" brushRef="#br0" timeOffset="63419.982">24621 15676 51 0,'0'0'157'0,"0"0"-121"16,0 0 20-16,0 0 4 16,0 0-26-16,0 0-20 0,-22 70-10 15,11-57-4-15,-3 3-28 16,-4-4-60-16,0-4 4 15,-2-3 22 1,-1-5 10-16,4 0 34 0,1 0 12 16,5 0 6-16,5-6 0 15,3 3 4-15,3 2 6 16,0-2-6-16,0 2-4 16,0-2 8-16,2-3 12 15,8 4 0-15,5-4 18 16,2 0 0-16,3 2-4 15,6-3-2-15,4 0 2 0,1 3-2 16,5-2 2 0,0 2-10-16,0 2-4 0,-2 1-4 15,0 1-4-15,1 0 0 16,-4 0-6-16,0 0 4 16,-4 6-2-16,-2 2 16 15,-4 1 6-15,-4-1 8 16,-1 2 10-16,-4-4 20 15,0 0 32-15,-5-3 14 16,-4 0 14-16,-1-3-36 16,-1 0-48-16,2 0-24 15,-1 0-14-15,-2 0-6 16,0 0-40-16,0 0-252 0,0 0-92 16,0 0-61-1</inkml:trace>
  <inkml:trace contextRef="#ctx0" brushRef="#br0" timeOffset="63689.26">25093 15901 466 0,'0'0'290'15,"0"0"-204"-15,0 0 60 0,0 0-78 16,0 0 572-16,0 0-334 15,5 9-306-15,-5-9 0 0,0 0 0 16,0 0 0-16,0 0-36 16,1 0-34-16,-1 0-18 15,0 0-32-15,0 0 2 16,0 0-12-16,0 0-32 16,0 0-54-16,0 0-102 15,0-3 34-15,0-3 30 16</inkml:trace>
  <inkml:trace contextRef="#ctx0" brushRef="#br0" timeOffset="66590.407">23270 11671 9 0,'0'0'40'15,"0"0"33"-15,0 0-1 16,0 0-32-16,0 0-8 16,0 0-10-16,0 0-4 15,0 0 4-15,0 0-2 16,0 0-10-16,0 0-2 15,0 0 4-15,0 0 12 16,0 0 6-16,0 0 2 16,0 0 0-16,0 0-2 15,0 0-2-15,0 0-10 16,0 0-14-16,0 0-4 0,0 0 2 16,0 0-2-16,0 0 2 15,0 0 8-15,0 0 18 16,0 0 16-16,0 0 20 15,0 0 24-15,0 0-6 16,0 0-10-16,0 0-16 16,0 0-46-16,0 0 2 15,0 0-12-15,0 0 0 16,0 0-6-16,0 0 6 16,0 0 0-16,0 0 10 15,0 0-10-15,0 0 12 0,0 0 4 16,0 0-16-1,0 0 12-15,0 0-12 0,0 0 0 16,0 0-6-16,0-2 6 16,0 2 0-16,0 0 0 15,0 0 6-15,0 0 6 16,0 0-12-16,0 0 12 16,0 0-12-16,0 0 6 15,0 0-12-15,0 0 6 16,0 0 0-16,0 0 6 15,0 0-6-15,0 0 6 16,0 0 12-16,0 0-12 16,0 0 6-16,0 0-12 15,0 0 0-15,0-1 0 16,0 1-6-16,0 0 6 0,0 0 0 16,0 0 6-16,0 0-6 15,0 0 20-15,0 0-14 16,0 0 28-16,0 0-14 15,0 0 22-15,0 7 0 16,0 16-18-16,0 14 82 16,0 6-98-16,0 2 0 15,0-5-16-15,0-7 8 16,0-10-32-16,0-6-12 16,0-7-66-16,0-4 20 15,0-5-8-15,0-1-100 16,0 0-16-16,0 0 12 15,0-4-22-15,0-6-5 16</inkml:trace>
  <inkml:trace contextRef="#ctx0" brushRef="#br0" timeOffset="67249.645">23199 11737 25 0,'0'0'109'16,"0"0"-77"-16,0 0 12 16,0 0 16-16,0 0 26 15,0 0-6-15,0 0-32 16,-67 6 2-16,62 5 4 0,0 6-6 16,1 4-8-16,2 5-14 15,-2 5 4-15,1 0-8 16,3 1-6-16,-1-2 6 15,1-5-18-15,0-5-2 16,0-6-2-16,4-1-16 16,11-6 6-16,2-2 0 15,3-3 10-15,4-2 0 16,-2 0 4-16,3 0 10 16,-3-9-6-16,2-6 0 15,-1-3 10-15,-3-6-12 16,2-2 2-16,-4-2 4 15,-3-3-10-15,-3-2 2 0,-5-1-4 16,-2-1 0 0,-5 4 8-16,0 5-4 0,0 4 4 15,-12 7 8-15,-1 1-16 16,-1 5 22 0,1 2-6-16,1 3 46 0,2 3 82 15,-1-1 36-15,0 2-38 16,0 0-44-16,2 0-40 15,-2 0-8-15,1 0-16 16,-1 0-26-16,-1 0 18 16,2 3-26-16,1 1-8 15,1 2 0-15,4 1-10 0,-2 0 10 16,2-2-2 0,1 1-24-16,0-2 34 0,1 1-16 15,2-4 8-15,0-1 0 16,0 2-68-16,0 0-218 15,0 6-126-15,0 4 184 16,0-6 44 0,0 1-32-16</inkml:trace>
  <inkml:trace contextRef="#ctx0" brushRef="#br0" timeOffset="67657.561">23457 12130 446 0,'0'0'150'0,"0"0"-126"15,0 0 110-15,0 0 314 16,0 0 186-16,0 0-423 15,0 0-211-15,1 5 0 16,-1-5 0-16,0 0 0 16,0 0 0-16,0 0 0 15,0 2 0-15,0-2 0 16,0 1 0-16,0-1 0 16,0 0 0-16,0 0 0 0,0 0 0 15,0 0 0-15,0 0 0 16,0 0 0-16,0 0 0 15,0 0 0-15,0 0 0 16,0 0 0-16,0 0 0 16,0 0 0-16,0 2 0 15,0 2 0-15,0 4-713 16,0-3-3-16,-1-1 298 16</inkml:trace>
  <inkml:trace contextRef="#ctx0" brushRef="#br0" timeOffset="69787.138">23549 14596 132 0,'0'0'86'15,"0"0"-72"-15,0 0 6 16,0 0 8-16,0 0 18 16,0 0-16-16,0 0-16 15,-9-15-8-15,9 10-6 0,0 0 0 16,0-2 0 0,14-3 0-16,-2 1 0 0,2 1 2 15,0 0-2 1,1 2 0-16,-5 2 0 0,1 2-2 15,-2 2-4-15,-3 0 0 16,-2 0 6-16,-2 15 22 16,-2 3 2-16,0 4-14 15,0-1 8-15,-6-1-14 16,-8-1 0-16,-1-1 4 16,-4-1-6-16,1-3-2 15,0-3 0-15,1-5 0 16,6-2 4-16,2-2-4 15,1-2-10-15,4 0 6 16,1 0 4-16,2 0 6 0,1 0-6 16,0 0 0-16,0 0 0 15,0 0-10-15,0 0 10 16,0-2 2-16,4-1-2 16,3 2 2-16,2 0 4 15,0-1 4-15,5 1 0 16,-1-1-2-16,2 1-2 15,-1-2 0-15,2 2-6 16,-4-2 4-16,0 0-4 16,-3 0 2-16,-3 0-2 15,0-2-6-15,-5-1-24 16,-1 2-68-16,0-2-76 0</inkml:trace>
  <inkml:trace contextRef="#ctx0" brushRef="#br0" timeOffset="70453.877">23549 14426 130 0,'0'0'38'0,"0"0"16"16,0 0-6-16,0 0 6 15,0 0 30-15,0 0-60 16,-71 15-12-16,65-6 10 15,1-1-10-15,2 0 4 0,0 5-8 16,-1 3-8 0,1 4 6-16,0 4-6 0,-2 1 8 15,2 2 0-15,0 2-6 16,0-2 4-16,0-2-2 16,3-2-4-16,0-4-4 15,0-1 0-15,0-4 2 16,12 0-4-16,2-1-4 15,2 0 6-15,3-4 4 16,0-2 2-16,1-2 2 16,0-4-4-16,-1-1 2 15,2 0 0-15,0 0-2 16,0-7 2-16,6-8 4 0,-2-4-6 16,0-1 4-16,-4 2 0 15,-6 0 0-15,-6 1-2 16,-2-2 2-16,-5 1 6 15,-2-3-4-15,0 0 0 16,0-2 6-16,-10-1-6 16,-4-3 6-16,-2 1 8 15,2 3-16-15,1 3 2 16,1 7 2-16,1 5-2 16,0 2 4-16,2 4 0 15,-3 0 14-15,1 2 18 16,-1 0-12-16,0 0-14 15,2 0-14-15,0 3 2 16,3 0 16-16,1-2-10 0,2-1-10 16,1 2 8-16,2-2-8 15,-1 0 2-15,1 1-2 16,-2-1-2-16,1 1-10 16,1 1-2-16,-2 1-8 15,1-1-62-15,2 3-102 16,-1-1 46-16,1-3 4 15</inkml:trace>
  <inkml:trace contextRef="#ctx0" brushRef="#br0" timeOffset="70821.603">23939 14801 274 0,'0'0'112'16,"0"0"-86"-16,0 0 12 15,0 0 78-15,0 0 42 0,0 0-76 16,0 0-72 0,0 10 2-16,0-10-4 0,0 0-8 15,0 0 4 1,0 0-4-16,0 0 0 16,0 0 0-16,0 0 0 0,0 0-20 15,0 0-44-15,0 0-146 16,0 0-82-16</inkml:trace>
  <inkml:trace contextRef="#ctx0" brushRef="#br0" timeOffset="72410.413">23942 16220 23 0,'0'0'83'0,"0"0"-17"15,0 0-8-15,0 0-12 16,0 0-10-16,0 0 0 16,0 0-8-16,310-42 0 15,-255 39-8-15,0-1-2 16,-3 1-8-16,-4-1-6 0,-2 2 2 15,-2 0-4-15,-5 0-2 16,1 1 2-16,-3-2-2 16,-2-1 2-16,-6-1 0 15,-3 1-2-15,-6 0 2 16,-4 3-2-16,-6-2 2 16,-1 3-2-16,-5 0 0 15,1-2 0-15,5 2 0 16,-1 0-2-16,-1-1-6 15,-2 1 8-15,-6 0 14 16,0-1 4-16,0 1-6 16,0 0-4-16,0 0 8 15,0 0-6-15,0-4-2 0,0-3-8 16,0 2-96 0,0-2-82-16</inkml:trace>
  <inkml:trace contextRef="#ctx0" brushRef="#br0" timeOffset="79740.138">23083 12266 61 0,'0'0'75'16,"0"0"-35"-16,0 0 10 16,0 0 12-16,0 0 18 15,0 0-24-15,0 0-28 16,-7-2-10-16,7 2 4 15,0-2 6-15,0 2 4 16,0-1 0-16,0 0 10 16,0-2-6-16,0-1-20 0,7-3 4 15,13-5 16 1,6-1-8-16,5-1 8 0,3 0-24 16,4 0 20-16,2 1-32 15,-5 2-2 1,0 4-2-16,-4 1-18 0,-6 5 0 15,-3 1 22-15,-6 0 6 16,-4 0 2-16,-5 0 0 16,-4 0-6-16,-1 0 14 15,-2 0-6-15,0 0 10 16,0 0 18-16,0 0-22 16,0 0 16-16,0 0 8 15,0 0-20-15,0 0 2 16,0 0-6-16,0 0-16 0,0 0-6 15,0 0-36-15,4 0-200 16,-2 3-50-16,1 4-94 16</inkml:trace>
  <inkml:trace contextRef="#ctx0" brushRef="#br0" timeOffset="81042.976">23475 14939 82 0,'0'0'88'0,"0"0"-42"16,0 0 22-16,0 0 10 15,0 0-8-15,0 0-20 16,0 0-22-16,-6-6-10 15,6 6 12-15,0-1 2 16,0 1 14-16,0 0 10 16,0 0-8-16,0 0-12 15,0 0-16-15,0 0-6 0,0 0 0 16,0 0-14-16,0 0 4 16,0-1 8-16,0-1-12 15,0-1 26-15,10-1-14 16,5 0-4-16,2-1 6 15,6 0-2-15,6-2-12 16,5-1 0-16,5-2 4 16,2-1-4-16,0 1 10 15,-4 0-6-15,-2 1-8 16,-4 0-2-16,-4 2 6 16,-2 0 6-16,-1 2-2 15,-5 1-4-15,-5-2 0 0,-2 3 4 16,-2 1-4-16,-1 0 0 15,-1-1 0-15,-2 2 14 16,4 0-8-16,-3-2 18 16,1 1 0-16,1 1-2 15,-5 0 16-15,-1 1-16 16,-1 0 14-16,-1-2 26 16,-1 2-2-16,0-1 54 15,2 1 84-15,-2 0 22 16,0 0-98-16,0 0-42 15,0 0-62-15,0 0 8 16,0 0-8-16,0 0-18 16,0 0 9-16,0 0-9 0,0 0 0 15,0 0 0-15,0 0 0 16,0 0 0-16,0 0-831 16,0 0 69-16</inkml:trace>
  <inkml:trace contextRef="#ctx0" brushRef="#br0" timeOffset="84830.743">21910 13739 120 0,'0'-3'50'0,"0"3"-50"0,-2 0-8 16,2 0 8-1,0 0 6-15,0 0 6 0,0 0-6 16,0 0-2-16,0 0-2 15,0 0 4-15,0 0-2 16,0 0 2-16,0 0 0 16,0 0 2-16,0 0 0 15,0 0 2-15,0 0 2 16,2 0 0-16,2 1 0 16,-1 5 0-16,3 1-4 15,2 1 2-15,-1 0-4 16,5-1-4-16,0 2-2 15,4-5 2-15,-1 0-2 16,3-4 0-16,0 0-2 16,1 0-8-16,-2-2 8 0,-1-10 2 15,-1 1 2-15,-3-2 4 16,-6 4-4-16,-3 2 4 16,-3 2-6-16,0 3 16 15,0-1 26-15,0 0-6 16,-9 1-14-16,1 1-12 15,-2 0 2-15,3-1 2 16,-2 2-8-16,0-1-2 16,1 1-4-16,1 0-4 15,-1 0 4-15,0 0 0 16,3 0 20-16,-1 0-10 16,3 3-10-16,1 5 0 0,2-1 2 15,0 2-2 1,0-2 0-1,0 0 0-15,0-2 0 0,0-2 0 0,0-2 2 16,0 2-4-16,0-1 4 16,0 0-2-16,0 3 0 31,7-3 0-31,-1 1-2 0,4 0-4 0,2-3-2 16,-2 0 0-16,2 0-6 15,-1 0 4-15,-2 0 8 16,1-6 0-16,-3-1 2 15,1 3 6-15,-2-1-6 16,0 3 6-16,-2 1-6 0,-2 1 0 16,-2 0-6-1,0 0-2-15,0 0 8 0,0 0 4 16,0 0 2-16,0 0 4 16,0 0-6-16,0 0 0 15,0 0-4-15,4 0-8 16,-2 0-74-16,1 0-102 15</inkml:trace>
  <inkml:trace contextRef="#ctx0" brushRef="#br0" timeOffset="85363.844">22702 13683 156 0,'0'0'92'0,"0"0"-70"15,0 0 4-15,0 0 10 16,0 0 18-16,0 0-24 16,0 0-12-16,-6-4-12 15,6 12-6-15,0 5-2 16,1 0-2-16,10-5 2 15,5-3 2-15,-1-4-6 16,3-1 0-16,0 0-2 16,1-4 4-16,-1-10-2 15,-3-4 0-15,-3 2 4 16,-3-1 2-16,-6 3-4 16,-1 1 4-16,-2 6 0 0,0 3 10 15,0 2 0-15,-11 2-10 16,-7 0 4-1,-1 0 0-15,-2 0-4 0,-3 3-20 16,13 0-72-16,0-2-76 16</inkml:trace>
  <inkml:trace contextRef="#ctx0" brushRef="#br0" timeOffset="87684.16">22059 13771 35 0,'0'0'77'16,"0"0"-51"-16,0 0-2 16,0 0-6-16,0 0-4 15,0 0 0-15,-18 0-6 0,18 0-4 16,-2 0 10-16,1 0 20 15,-2 0 12-15,-1 0-12 16,-2 0-6-16,-2 0-12 16,2 0-4-16,-3 0-4 15,3 0 0-15,2 0 0 16,-1 0-2-16,2 0 4 16,0 0 0-16,3 0 2 15,0 0 8-15,0 0-6 16,0 0-2-16,0 0 2 15,0 0-8-15,0 0 2 32,0 0 0-32,0 0-4 0,0 0 2 0,0 0-4 15,0-2 0-15,9-2 22 0,6-2-4 16,5-1 10-16,2 1 4 16,0 0-12-16,2 0 10 15,3 2-10-15,1 1 2 31,-1 0-2-31,0-1-12 0,1-2 4 0,-1 1-2 16,1 0-8-16,2 0 0 16,-4 0 2-16,2 4-6 15,-1-1 0-15,0 2 0 16,-2 0 0-16,-1 0 0 16,-1 0 8-16,-3 0-4 0,3 0-4 15,-4 0 0 1,1 0-4-16,-1 0 12 0,-4 0-4 15,1 0 0-15,1 0 0 16,-1 0 8-16,1 0-8 16,-1 0 10-16,0 0 2 15,2-2-16-15,1-1 10 16,-2 0-10-16,1-1 8 16,-3 0-2-16,-2 1-2 15,-4 0 0-15,-1 2 2 16,-2 1-2-16,-2 0 6 15,0-2-6-15,-2 2-4 16,-1 0 6-16,2-1-6 0,-1 0 10 16,3-1 0-1,-4 2-10-15,1 0 4 0,-2 0 8 16,0 0-8-16,0 0 24 16,0 0-8-16,0 0 34 15,0 0 8-15,-3-1-36 16,-10-1-26-16,-3 1-20 15,0 0 20-15,-2-2 0 16,-3 1 8-16,-2 0-8 16,0 0 0-16,-3 1-14 15,0 1 14-15,-3 0-26 16,-2 0 2-16,1 0 18 16,-1 5-12-16,-1 4 18 0,1-2-6 15,0 0 6-15,-1-2 0 31,3 1-6-31,3-3 12 0,4-1-6 0,-2 0 12 16,3-1-12-16,-3 2 0 16,3 1-18-16,0-1 18 15,2 2 0-15,4-3 6 16,0 1 0 0,5 0 0-16,-1-1-6 0,-1-1 6 15,3 0 0-15,-1 1 0 16,-2-1-6-16,3 4 0 15,1-3 0-15,-2 3 0 16,4-1 0-16,0-1 12 16,0-2-12-16,3 1 18 0,0-1-4 15,2-1-8 1,1 0 20-16,0 0-6 0,0 0 0 16,0 0 10-16,0 0-24 15,0 0 16-15,0 0-22 16,0 0 0-16,0 0 0 15,0 0-14-15,0 0 0 16,0 0 14-16,0 0-22 16,0 0 14-16,0 0-12 15,0 0 0-15,0 0 14 16,0 0-20-16,0 0 0 16,0 0-4-16,0 0 12 0,6 0 18 15,7 0 0 1,3 0 0-16,3 0 6 15,3-3-6-15,-1-2 0 0,2-3 0 16,2 1 0-16,0-1 0 16,3-1 6-16,2 2 0 15,0 1-6-15,1 1 6 16,1 0-6-16,-3 4 0 16,1 1 0-16,-3 0-6 15,-2 0-6-15,-4 0 12 16,0 0 6-16,-2 0-6 15,-2 0-6-15,1 0 0 16,-3 0 0-16,4 0 6 0,-1 0 0 16,0 0 0-1,1-3 12-15,-4 3-6 16,3-1-6-16,-3 1 0 0,-2 0 0 16,1 0 0-16,-5 0 0 15,1-2 6-15,-2 2-12 16,-2 0 6-16,-2-1 0 15,1 1 0-15,-2 0 0 16,-2 0 0-16,1 0 0 16,-2-1 0-16,0-1 0 15,0 2 6-15,0 0-6 16,0 0 12-16,0 0-12 16,0 0 24-16,0 0 8 0,0-2-12 15,0-1 20-15,-14 0-18 16,-2 0-22-16,-5 0 0 15,-1 3-8-15,-1 0 2 16,-5 0 12-16,1 0-6 16,-1 7 0-16,-2-1-14 15,3-2 8-15,-1-3-2 16,2 1 2-16,1-2 6 16,-1 0-12-16,-2 0-2 15,-2 0 14-15,-1 0-6 16,1 3 6-16,-1 1 0 15,1 1-8-15,3 3 8 16,0-1 0-16,4-2 0 0,3 0 8 16,2-1-2-16,2-4-6 15,5 0 6-15,-1 0 2 16,-2 0-2-16,0 0-6 16,-2 0 6-16,-1 0-6 15,-1 0 0 1,2 3 0-16,1 0 0 0,4 0 0 15,4-2 6-15,1 2-6 16,3-2 8-16,3-1-2 16,0 0-6-16,0 0-6 15,0 0 6-15,0 0-14 16,0 0 14-16,0 0-6 16,0 0-14-16,0 0 20 0,0 0 6 15,0 0-6 1,0 0 0-16,0 0-12 0,0 0-8 15,0 0-24-15,0 0-4 16,0 0 26-16,0 0-10 16,0 0 32-16,0 0 0 15,0 0-6-15,0 0 6 16,2 0 0-16,9 0 0 16,0 0 0-16,1 0-104 15,-6 0-258-15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07:00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5719 14248 27 0,'0'0'12'15,"0"0"-8"1,0 0 4-16,0 0-8 0,0 0 0 15,0 0 2-15,98 1-2 16,-87-14 8-16,1-2-6 0,-2-2 3 16,2 0-5-16,0 3 2 15,0 4 0-15,-1 3-2 16,2 7 0-16,1 0 0 16,2 0 44-16,-1 0 4 15,3 3 10-15,-3 3-14 16,1-1 2-16,-2 1 2 15,-1-5-12-15,0 2-4 16,1-1-10-16,-1-2-8 16,2 0-6-16,3 0-8 15,1 0 0-15,1-6 0 16,7-5 2-16,-2-5-2 16,-1 0-8-16,-6 6 8 0,-2 2 0 15,-4 7-2-15,-2 1-10 16,-2 0 12-16,1 0 0 15,3 13 8-15,1 3-2 16,5 1 0-16,0-1 14 16,0-5 0-16,0-1-2 15,0-5-4-15,-6 0-2 16,4-4 2-16,-7-1-8 16,3 0 2-16,-5 0-8 15,4 0 4-15,5 0 6 16,2 0-10-16,-9-3-80 15,-1 3-198-15</inkml:trace>
  <inkml:trace contextRef="#ctx0" brushRef="#br0" timeOffset="858.428">5797 15702 35 0,'0'0'215'0,"0"0"-203"16,0 0 34-16,0 0 10 16,0 0-4-16,0 0 14 15,0 0-14-15,95 14-10 16,-77-2-16-16,0-4-6 16,0-2-10-16,-2-3-10 0,1-3 2 15,0 0-2-15,-1 0-4 16,1-9 4-16,0-5-2 15,1-2 0-15,-2 3-6 16,2 1-6-16,1 3 2 16,1 3 10-16,4 2 0 15,1 2 0-15,5 2 0 16,-2 0 2-16,0 0 0 16,-2 0 2-16,4 3-2 15,1 4 4-15,1 2 10 0,0-2 18 16,-1-2 12-1,-3 1 6-15,-3-2-4 16,-3-1-6-16,-1-2-10 0,-4 0-14 16,-1-1-12-16,2 0 0 15,3 0-4-15,4 0-12 16,6 0-60 0,8 0-94-16,-24 0-42 0,2 0-132 15</inkml:trace>
  <inkml:trace contextRef="#ctx0" brushRef="#br0" timeOffset="2159.947">12848 15773 204 0,'0'0'32'0,"0"0"2"16,0 0 20-16,0 0-10 16,0 0 12-16,0 0-20 15,0 0-24-15,-24 17-8 16,24-9 4-16,11 1 2 16,0-2-2-16,1-4-8 15,1-2 0-15,1-1-6 16,5 0-2-16,2-11-8 15,0-10 16-15,-2-2 0 16,-1 1 6-16,-7 7-2 16,-5 7-4-16,-5 5 0 15,-1 2 4-15,0-2 6 16,0 0 18-16,-9 0-18 16,-4 3 6-16,2 0-8 0,1 0 24 15,0 0 16-15,-1 0-36 16,3 0-6-16,4 3-6 15,1-2-2-15,3 1-16 16,0 3-34-16,0-2-72 16,0 2-78-16</inkml:trace>
  <inkml:trace contextRef="#ctx0" brushRef="#br0" timeOffset="2714.465">13544 15761 178 0,'0'0'52'16,"0"0"-24"-16,0 0 2 15,0 0-12-15,0 0 6 16,0 0-8-16,5 64-12 16,5-62-4-16,3-2 0 15,0 0 0-15,1 0-4 16,0 0 4-16,0-3 6 16,-1-6 0-16,0 2-6 15,-3-1 2-15,-2 2-2 16,-5 0 4-16,-3-1 4 15,0 2 38-15,0-2 18 0,0-1-22 16,-8-1 4-16,-3 3-14 16,0 1 16-16,-1 0-22 15,-1 4-26-15,2-3 0 16,-2 2-40-16,3-1-46 16,7 3-64-16,1 0-86 15</inkml:trace>
  <inkml:trace contextRef="#ctx0" brushRef="#br0" timeOffset="18426.279">9240 8403 280 0,'0'0'64'0,"0"0"-30"15,0 0 50-15,0 0-28 16,0 0 24-16,0 0-6 16,0-6-30-16,0 6-22 0,0 0 2 15,0-1-6 1,0 1-10-16,0 0-4 16,0 0-4-16,3 0 0 0,3 0 6 15,3 0 2-15,0 0 2 16,3 0-6-16,3 0-4 15,3 0 12-15,4 0-12 16,3 0 8-16,5 0-6 16,0-1 2-16,3-6 8 15,0 0-12-15,-2 1 8 16,0 0 0-16,-4 3-8 16,1 2 0-16,1-2 0 15,-1 2 0-15,2-4 8 16,4 0-8-16,4 0 0 15,5-2 0-15,6 1 4 0,5-2-4 16,-2 1 0-16,2 0 0 16,-4 2-8-16,-8 2 4 15,-6 3 0-15,-4 0 0 16,-6 0 0-16,-2 0 0 16,1 0 0-16,-3 0 4 15,3 0 0-15,-1 0 0 16,-1 0-4-16,3 0-4 15,-4 1 8-15,-1 2 0 16,-3-2 0-16,-4 1 8 16,-2-1-8-16,-1-1 0 15,0 0 4-15,4 0 0 0,-2 0-4 16,3 0 0-16,0 0 0 16,0-1 4-16,-4-2 4 15,-3-1-8 1,1 2 0-16,-2 1 0 0,-4 1-4 15,-1 0-4-15,0 0 4 16,-1 0-14-16,-2 0 18 16,0 0 6-16,0 0 48 15,0 0 42-15,1 0 56 16,-1 0 136-16,0 1-6 16,0 1 32-16,0 1-295 15,0-2-19-15,0-1 0 16,0 0 0-16,0 0 0 15,0 0 0-15,0 0 0 16,0 0 0-16,0 0 0 0,0 0 0 16,0 0 0-16,0-1 0 15,0-4-1363-15</inkml:trace>
  <inkml:trace contextRef="#ctx0" brushRef="#br0" timeOffset="21092.982">16309 6870 200 0,'0'0'72'0,"0"0"-34"15,0 0 38-15,0 0 12 16,0 0 16-16,0 0-12 15,0 0-30-15,-130 239 2 16,121-205-6-16,2-2-12 16,2-5-34-1,5-6-12-15,0-5-16 0,0-6-56 16,8-6-80-16,10-4 0 16,-7 0-78-16</inkml:trace>
  <inkml:trace contextRef="#ctx0" brushRef="#br0" timeOffset="21410.638">16340 7106 37 0,'0'0'127'16,"0"0"-123"-16,0 0 20 15,0 0-2-15,0 0-6 16,0 0-14-16,54 3 2 15,-33-10 2-15,-2-6 0 16,-4 1 6-16,-4 0-10 16,-3 5 4-16,-6 2-4 0,-2-1 48 15,0 0 14-15,0 0-28 16,0-1-4-16,-10 3-8 16,2-2-8-1,-1 2-10-15,5 0 0 0,-1 1-6 16,3 2-2-16,2-1-18 15,0 1-14-15,0-3-26 16,3-2 18-16,4 3-62 16,-3 2-58-16</inkml:trace>
  <inkml:trace contextRef="#ctx0" brushRef="#br0" timeOffset="21725.799">16501 7021 15 0,'0'0'71'0,"0"0"-25"15,0 0 0-15,0 0-22 0,0 0-10 16,0 0-4-16,53 53-6 16,-36-53-2-16,4 0-2 15,4 0 10-15,1-14 10 16,0-2 2-16,-3-3-10 16,-8 1-2-16,-3 3 0 15,-7 1 0-15,-4 3 18 16,-1 2 64-16,0 2-18 15,0 1-26-15,-7 2-10 16,-5 0-4-16,3 1-18 16,0 0-4-16,4-1-8 15,2 1-4-15,2-1-40 0,1-2-50 16,0 1-28 0,0-2 30-16,6 4-32 0,0 1-47 15</inkml:trace>
  <inkml:trace contextRef="#ctx0" brushRef="#br0" timeOffset="22198.074">16804 6800 11 0,'0'0'69'16,"0"0"-7"-16,0 0-6 0,0 0-8 16,0 0-6-16,0 0 10 15,-54-51-10-15,40 51-14 16,2 0 0-16,4 0 6 0,5 0-10 15,1 0-12 1,2-2-12-16,0 2-2 0,0 0-18 16,5 0 4-16,10 0 0 15,1 0 4-15,-2 0 4 16,-2 0-6-16,-5 0-6 16,-2 0-2-16,-2 0 4 15,-2 2 14-15,-1 1 4 16,0-1 4-16,0 3 2 15,0 2 2-15,0 1 14 16,0 5 0-16,0 0 0 16,0 1-6-16,0 3-4 0,0 1 2 15,-3 5 0-15,-6 2-2 16,-7 3-4-16,-1 4 4 16,-2 0-2-16,-2-1-4 15,5-3 0-15,0-2-4 16,3-4-2-16,4-2-2 15,2-7-4-15,6-2-10 16,1-5-16-16,0-3-12 16,0-3-8-16,1 0-22 15,6 0-80-15,-2 0 5 16</inkml:trace>
  <inkml:trace contextRef="#ctx0" brushRef="#br0" timeOffset="22504.494">16733 7104 63 0,'0'0'43'0,"0"0"-5"16,0 0-4-16,0 0 14 16,0 0-20-16,0 0-18 15,0 0-2-15,16 27-6 16,-4-27 6-16,3 0 16 16,0 0-8-16,-2-4 8 15,-1-3-6-15,-3 0-6 16,0 1-4-16,-5 2 0 15,-4 0 0-15,0-2 34 16,0 1 36-16,0-2-12 16,0 0-16-16,0 0-2 15,-7 0 2-15,1 2-4 16,2 1-16-16,-2 1-4 0,3 2-26 16,0-2 0-16,1 3-8 15,2 0-18-15,0 0-58 16,0 0-74-16,0 0 20 15,0 0 6-15</inkml:trace>
  <inkml:trace contextRef="#ctx0" brushRef="#br0" timeOffset="22723.903">16998 7186 298 0,'0'0'166'0,"0"0"-40"16,0 0 130-16,0 0-6 15,0 0 56-15,0 0-244 16,6 13-62-16,-4-10-38 16,4-2-126-16,-5-1-256 15,1 0-104-15</inkml:trace>
  <inkml:trace contextRef="#ctx0" brushRef="#br0" timeOffset="27914.614">16620 7037 43 0,'0'0'43'0,"0"0"-11"15,0 0-16-15,0 0-6 16,0 0-8-16,0 0-2 16,0 0 0-16,4 0 2 0,-4 0 2 15,0 0 2 1,0 0 4-16,0 0 2 0,0 0 2 15,0 0 2-15,0 0 4 16,0 0 8-16,0 0 2 16,0 0 2-16,0 0-8 15,0 0-6-15,0 0 4 16,0 0 2-16,0 0-8 16,0 0 0-16,0 0-4 15,0 0-4-15,0 0-4 16,0 0-2-16,0 0-2 15,0 0-4-15,0 0-2 0,-4 0 4 16,3 0 2 0,-1 0 4-16,-2 0-4 0,3-2 0 15,-2 0 0-15,1-1 2 16,-1-2 0-16,2 1-2 16,-2 1 0-16,0-2-6 15,0 1 6-15,1 1-4 16,2-3 8-16,0 2-6 15,0 1 6-15,0-1-2 16,0-1-2-16,0 0 0 16,0 0-2-16,0 2-2 15,0 0 4-15,0-1 2 16,0-1-2-16,0 1-2 16,0-2 2-16,0 1-2 15,0 2 2-15,0 0-2 0,0 2 2 16,0-1-2-16,2-1 0 15,1 0 0-15,1 1 2 16,2-3 0-16,0 0 0 16,3 1-2-16,0 1 2 15,-1-1 0-15,2 1-6 16,-4 2 4-16,0-1-8 16,-2 2-4-16,0 0 10 15,-1 0 4-15,-2 0 4 16,1 0-4-16,-1 0 2 15,3 0 2-15,-1 0-2 16,0 3 0-16,0 3 2 16,0 0-2-16,2 0 2 0,-2 0-4 15,0-4 2 1,-2 1-2-16,1-1 2 0,-1-1-2 16,-1-1 2-16,3 0-2 15,-3 0 2-15,0 0 2 16,0 0 0-16,0 0 2 15,0 0-2-15,0 0-2 16,0 0 0-16,0 0-2 16,0 0-8-16,0 0-136 15</inkml:trace>
  <inkml:trace contextRef="#ctx0" brushRef="#br0" timeOffset="28804.622">16371 7113 0 0,'0'0'80'16,"0"0"-24"-16,0 0-14 16,0 0-26-16,0 0-6 15,0 0-4-15,-5 0-6 16,3-6 2-16,2 1 2 15,-1-2 14-15,1 1-12 16,0 1 8-16,0-2-4 0,0 0 0 16,0-2-6-1,0 1-2-15,3 0-2 0,5 1 0 16,0 2-2-16,-1 0 2 16,1 2 0-16,1 1 0 15,-2 0 0-15,-1 1 0 16,-1 1 0-16,-2 0 4 15,0 0 2-15,-1 0-2 16,0 0 4-16,-2 0-2 16,0 0 6-16,0 0 0 15,0 0 6-15,0 0 4 16,0 0 10-16,0 0 6 16,0 0-2-16,0 0 0 0,0 0-8 15,0 0-14 1,0 0 0-16,0 0-8 0,0 0-6 15,0 0 0-15,0 0 0 16,0 0-2-16,0 0 0 16,0 0-10-16,0 0-36 15,0 0-124-15</inkml:trace>
  <inkml:trace contextRef="#ctx0" brushRef="#br0" timeOffset="32433.325">5579 9952 59 0,'0'-4'53'16,"0"3"1"-16,0-1-6 15,0 2-22-15,0-1-6 16,0 1-2-16,0 0 6 15,0 0 6-15,0 0 4 16,0 0-4-16,0 0 0 16,0 0-2-16,0 0 0 15,3 0 0-15,3 0 4 16,7 0-6-16,-2 0-10 16,3 0-4-16,3 0-4 0,2 0 4 15,1 0-10-15,2 0 0 16,2 1-2-16,1 5 4 15,2 0-4-15,3-1 0 16,0 1 0-16,-3 0 2 16,7-1-2-16,-4 1 0 15,1-1 0-15,0-1 0 16,-1 1 0-16,-1-3 0 16,-1 0 0-16,2 1-4 15,-3-3 4-15,3 0 0 16,-2 0 0-16,-1 0-6 15,0 0 4-15,-5 0-6 16,-1 0 6-16,-5 0 0 0,-4-2-4 16,-4-1 6-16,-1 2 2 15,-4 1 0-15,-3-1 0 16,0 1-2-16,0 0 2 16,0-2-2-1,0 2-2-15,0 0 0 0,0-1 2 16,2-1 0-16,-2 0 2 15,1 0-2-15,-1-1-2 16,0-2-58-16,0 1-56 16,0-2-58-16</inkml:trace>
  <inkml:trace contextRef="#ctx0" brushRef="#br0" timeOffset="33151.405">6232 9799 116 0,'0'0'134'16,"0"0"-100"-16,0 0 16 16,0 0-16-16,0 0-4 15,0 0-10-15,-4-3-10 16,4 3-4-16,0 0 10 15,6 0-2-15,4 0-6 0,-2 3 2 16,2 2-2 0,2-1-2-16,2 2-4 0,0 1 2 15,0 0-4-15,2 0 2 16,1 2 2-16,-1-1-4 16,-1 1 0-16,0-1 0 15,-3 1 0-15,0-2 0 16,0 0 4-16,0 0-4 15,-1 0 2-15,0-1-2 16,3 2 0-16,-3-4 0 16,-2 0-2-16,0-2-2 15,-4 0-2-15,4 0 6 16,-6-1 0-16,-2 1 0 16,-1-2 0-16,0 0 2 15,0 0 0-15,0 0 4 0,0 0 6 16,0 0 2-16,0 0 0 15,0 0-2-15,0 0 2 16,0 0 10-16,0 0 14 16,0 0 4-1,0 0-6-15,0 0-8 0,0 0 2 16,0 0-10-16,0 0 0 16,0 0 4-16,0 0-18 15,0 0 2-15,0 0 0 16,0 0 4-16,0 0 18 15,0 0 0-15,0 0 24 16,0 0-2-16,0 0-26 0,0 0-20 16,0 0 0-16,0 0 0 15,0 0 6-15,0 0 12 16,0 0-12-16,-1 3-6 16,-11 7 52-16,-3 5-58 15,-6 6 0-15,-4 4 0 16,1 1-82-16,-3-2-60 15,0-6-28 1,18-16-60-16,0-2-102 0</inkml:trace>
  <inkml:trace contextRef="#ctx0" brushRef="#br0" timeOffset="37880.61">9494 10079 53 0,'0'0'23'16,"0"0"23"-16,0 0-22 0,0 0-2 15,0 0 0-15,0 0-6 16,62 38-2-16,-48-38 6 15,-1 0-6-15,0 0 2 16,1-2-8-16,-3-4 2 16,-1-4-2-16,-3-2 0 15,-1 1 0-15,-1-4-2 0,-2 2-4 16,0-1 6-16,-3-1-4 16,0 2 2-16,0 0 4 15,-3 2 10-15,-11 4 6 16,-2 1 4-16,1 5 2 15,4 1-6-15,0 0-12 16,2 0 0-16,0 0-2 16,-2 0-12-16,4 0 0 15,-2 3 0-15,4 4 0 16,-2-2 10-16,4-1-6 0,2 1 0 16,-2-3-6-1,1 3 8-15,-1-3-12 0,3 4 6 16,0 1-72-16,0-5-20 15,0 1-62-15</inkml:trace>
  <inkml:trace contextRef="#ctx0" brushRef="#br0" timeOffset="38691.443">10313 9944 164 0,'0'0'74'0,"0"0"-36"15,0 0 22-15,0 0-24 16,0 0 24-16,0 0 24 15,-33 3-36-15,30 4 6 16,-3 0-22-16,2 1 2 16,-1 1 8-16,2-2-2 15,2 1-20-15,1 2-18 0,0 1-2 16,0 4 0-16,0 0-2 16,9-1-8-16,2-1 6 15,3-5 4-15,1-2-12 16,-2-2 2-16,2-4 10 15,0 0 0-15,-3 0 0 16,3-6 0-16,-5-6 0 16,1-5 20-16,-4-1-8 15,-1-4 2-15,-3 2-4 16,0 2 0-16,-3 3 6 0,0 4-6 16,0 2-10-1,0 0 28-15,0 4-20 0,0 0 10 16,-6 1-2-1,-3 1-2-15,-1 2-14 0,-1-1-10 16,2 2-2-16,-1 0-6 16,1 0-66-16,8 0-98 15,-1 0-102-15</inkml:trace>
  <inkml:trace contextRef="#ctx0" brushRef="#br0" timeOffset="46623.942">15224 9907 126 0,'-1'0'64'0,"1"0"20"16,0 0-18-16,-2 0-2 16,2 0-4-16,-1 0-22 15,1 0-6-15,0 0-8 16,0 0 2-16,0 0-2 16,0 0-2-16,0 0-4 15,0 0 0-15,0 0-4 16,0 0 2-16,0 0-8 0,0 0 0 15,0 0-8-15,0 0-2 16,0 0-4-16,0 0-10 16,0 0-2-16,0 0 14 15,0 0 4-15,6-1 2 16,5-2 0-16,3 3 4 16,4 0 0-16,7 0-4 15,5 0 2-15,7-2-2 16,7 0-2-16,2-3 0 15,0 0-2-15,2-1 6 16,-5 2-8-16,-4 3 4 0,-3 1-4 16,-2 0 4-1,-3 0-6-15,2 4 6 0,2 3 2 16,-1 0-2-16,-3-3-2 16,-1-1 2-16,-5-2 0 15,-3-1-6-15,0 0 4 16,-4 0 2-16,0 0 0 15,-4 2 0-15,0-2 0 16,-2 0 0-16,-3 0 0 16,1 0 0-16,-1 0-8 15,0 0 6-15,0 0 2 16,-3 0 0-16,1 0 0 16,-5 0 0-16,-1 0 0 0,1 0-2 15,-1 0 2 1,2 0 0-16,3 0 2 0,-1 0-2 15,1 0 0-15,0 0 0 16,-2 0 2-16,-1 0-2 16,-1 0-2-16,-1 0 2 15,-1 0 0-15,0 0 0 16,0 0 0-16,0 0 8 16,0 0-6-16,0 0 8 15,0 0-10-15,0 0-8 16,0 0-150-16,-3 0-44 15,-4 0-87-15</inkml:trace>
  <inkml:trace contextRef="#ctx0" brushRef="#br0" timeOffset="48303.612">15218 10007 84 0,'0'0'22'15,"0"0"14"-15,0 0 0 16,0 0 4-16,0 0 4 15,0 0-2-15,0 0-6 16,6 2-6-16,-1-2 4 16,-1 0-2-16,0 0 8 15,0 0-18-15,-1 0 12 16,-2 0 0-16,2 0-12 16,-1 0 14-16,1 0-12 0,0 0-14 15,4 0 8 1,0 0-2-16,4 0-2 0,4-2 0 15,0-2 6 1,2 0-10-16,2 1-4 0,-2 1-2 16,2 1-2-16,-3 1-2 15,-1 0 8-15,1 0-6 16,2 0 2-16,-3 0-4 16,3 0 4-16,-2 0-2 15,4 0-2-15,2 0 0 16,-3 0 4-16,2 0-4 15,1 0 0-15,-3 0 2 0,1 0-2 16,-1 0 0-16,-2 0-6 16,1 0 10-16,-3 0-4 15,0 0 0-15,-2 0-4 16,1 0 4-16,2 0 0 16,-1 0-2-16,2 0 2 15,0 0 0-15,1 0 2 16,3 0-2-16,-1 3 0 15,1-3-2-15,1 1 2 16,0 1 0-16,-1-2 2 16,5 1-2-16,-3 0 0 15,3-1 0-15,-1 2 0 16,1-2 0-16,0 1 0 16,3-1 0-16,-2 0 0 15,-2 2 0-15,-1-2 0 0,-5 1 0 16,-1-1 0-16,-6 0 0 15,0 2 0-15,-5-1-6 16,-1-1 6-16,0 0 0 16,-2 0 0-16,0 0 0 15,0 1 4-15,-1-1-4 16,2 0 0-16,-1 0-4 16,-1 0 4-16,-1 0 0 15,-1 0-4-15,1 0 4 16,-1 2 0-16,1-2-2 15,-1 1-2-15,1-1 4 16,-1 0-6-16,2 0 6 0,-3 2 0 16,1-2 2-16,-1 0-2 15,0 0 4 1,0 0 0-16,0 0-2 0,0 0 6 16,0 0-6-16,0 0 12 31,0 0 0-31,0 0-8 0,0 0-2 0,0 0-4 15,0 0 4-15,0 0-8 16,0 0 4-16,0 0 0 16,0 0 0-16,0 0 4 15,0 0 4-15,0 0-8 16,0 0 10-16,0 0-6 16,0 0 4-16,0 0-4 15,0 0-4-15,0 0 4 16,0 0-4-16,0 0 0 0,0 0 0 15,0 0 12-15,0 0-8 16,0 0 18-16,0 0-2 16,0 0 0-16,0 0 4 15,0 0 0-15,0 0-14 16,0 0 16-16,0 0-10 16,0 0 6-16,0 0 12 15,0 0-16-15,0 0-6 16,0 0-12-16,0 0 0 15,0 0 0-15,0 0 0 16,0 0 0-16,0 0 12 16,0 0-6-16,0 0-6 0,0 0 0 15,0 0-6-15,0 0-6 16,0 0-12-16,0 0 12 16,0 0 6-16,0 0 12 15,0 0-6-15,0 0 6 16,0 0 6-16,0 0-6 15,0 0 0-15,0 0 6 16,0 0-12-16,0 0-12 16,0 0-78-16,0 0-158 15,0 0-28-15,0 0-18 16</inkml:trace>
  <inkml:trace contextRef="#ctx0" brushRef="#br0" timeOffset="51834.685">18047 10068 284 0,'0'4'56'16,"0"-4"12"-16,0 0 18 16,0 0-20-16,0 0 4 15,0 0-50-15,0 0-20 16,0 0 0-16,8 0 30 0,2 0 6 16,-3 0 14-16,2 0-20 15,0 0-6-15,5-1-2 16,1-5-14-16,2-1-4 15,6-5-4-15,-1-5 0 16,2-3 0-16,1-3-4 16,-1 1 8-16,-3-4 4 15,2 3-4-15,-4 1-4 16,-1 1-4-16,-3 3-12 16,-2 0 12-16,-1 4-10 15,-3 3-4-15,-1 3 10 16,-1-1-6-16,2 2-4 15,-2 2 4-15,-1-1 12 16,-1 3-2-16,-2 0 0 0,-1 3 4 16,-2-1 0-1,1 1-2-15,-1 0 2 0,3 0-4 16,-3 0 4-16,0 0 0 16,0 0 0-16,0 0 0 15,0 0 6-15,0 0-2 16,0 0 6-16,0 0 22 15,0 0 16-15,0 0 12 16,0 0 18-16,0 0 10 16,0 0-4-16,0 0-18 15,0 0-34-15,0 13-10 16,1 8-14-16,5 10 6 16,3 1 0-16,6 2-8 15,2 0-6-15,3-6 0 0,7-3-14 16,6-6 14-16,6-5-6 15,4-5-8-15,5-5 14 16,-6-4 0-16,-4 0 0 16,-6 0 0-16,-11 0-16 15,-5 0-4-15,-7 0-78 16,-6 0-176-16,-3 0-36 16,0-2-66-16</inkml:trace>
  <inkml:trace contextRef="#ctx0" brushRef="#br0" timeOffset="52238.036">18116 10136 252 0,'0'0'52'0,"0"0"16"16,0 0 28-16,0 0-30 15,0 0-8-15,0 0-32 16,76 53-24-16,-58-50-2 16,4-3-4-16,2 0-26 15,2-17-118-15,-18 4-30 16,0 2-45-16</inkml:trace>
  <inkml:trace contextRef="#ctx0" brushRef="#br0" timeOffset="52496.355">18337 10106 84 0,'0'0'62'0,"0"0"4"16,0 0-22-16,0 0-14 16,0 0-14-16,0 0-6 15,-175 119-6-15,162-109 12 16,5-3 8-16,6-5-2 15,2 0-16-15,0-2-6 16,0 1-6-16,0-1-6 16,3 0 8-16,14 0-2 15,2-3 6-15,5-9 8 16,-3-2 4-16,-1 1 2 16,-3 1-10-16,-3 2 2 0,-1 3-4 15,-7 3-4-15,-1 1 2 16,-4 2-62-16,-1 1-60 15</inkml:trace>
  <inkml:trace contextRef="#ctx0" brushRef="#br0" timeOffset="52694.809">18256 10235 110 0,'0'0'86'0,"0"0"-32"16,0 0-2-16,0 0-20 15,0 0 2-15,0 0-12 0,-5 98-12 16,5-95-2-16,0-2-8 16,0-1-4-16,0 0-4 15,0-8-56-15,2-3-26 16,1 0-72-16</inkml:trace>
  <inkml:trace contextRef="#ctx0" brushRef="#br0" timeOffset="52933.204">18256 10235 33 0,'22'-37'51'0,"-22"37"3"15,0 0-6-15,0 0-10 0,0 0 0 16,0 0-10 0,0 0-10-16,17 128-12 15,-14-119-2-15,-2-5-4 0,-1-3 2 16,0-1-2-16,0 0-4 15,0 0-32-15,-10 0-136 16,-10 0 87-16,-3 0 75 16,-6-5-3-16</inkml:trace>
  <inkml:trace contextRef="#ctx0" brushRef="#br0" timeOffset="53291.831">18133 10305 11 0,'0'0'32'16,"0"0"-3"-16,0 0-5 15,0 0-12-15,0 0-10 16,0 0-2-16,-6-4 4 15,20 3-4-15,5-5 2 16,4 0 0-16,4-2 0 0,3-4-2 16,-4 1 0-16,1 0 0 15,-6 1 0-15,-8 3 6 16,-5 3-4-16,-5 4 2 16,-3 0 0-16,0 0 48 15,-3 4-4 1,-15 13-42-16,-6 2 4 0,-1 4-6 15,-3-1-2-15,1-2 0 16,2-1 0-16,3-5-2 16,8-4 2-16,4-5 0 15,7-3-2-15,3-2 0 16,0 0-20-16,5 0 18 0,14 0-4 16,2-10 6-16,5-3 10 15,-1 0 4-15,-1-1-4 16,-2 2 2-16,-4 2-4 15,-3 2-4-15,-6 3-2 16,-5 2-2-16,-2 3-6 16,-2 0-46-16,0 0-114 15</inkml:trace>
  <inkml:trace contextRef="#ctx0" brushRef="#br0" timeOffset="53984.719">18190 10474 138 0,'0'0'42'0,"0"0"4"0,0 0-18 15,0 0-8-15,0 0 12 16,0 0-2-16,-31 202-6 16,31-198-8-16,0-4-10 15,0 0-4-15,0 0-2 16,0-18 0-16,0-13 0 15,6-7 8-15,6-4-8 16,1 3-8-16,-1 6-38 16,3 6 12-16,0 5 14 15,-1 7 4-15,0 3 10 16,-2 3 2-16,0 2 4 0,-3 1 2 16,-3 2 2-16,-1 3 10 15,-2-1 14 1,1 2 12-16,0 0-16 0,2 0 0 15,0 9 2-15,2 11 6 16,-1 5-2-16,-1 2-16 16,-1 0-4-16,-1-2-2 15,-2-6 10-15,-2-4-8 16,0-7-2-16,0-2 2 16,0-3 14-16,0-2 10 15,-5-1-16-15,-5 0-18 16,-2 0 0-16,0 0-6 15,-3 0-34-15,2-7 2 16,-1-6-10-16,5-5-14 0,2-3 16 16,2 3 26-16,5 2-12 15,0 5 18-15,0 5-4 16,0 2 14-16,0 2 4 16,0 2 0-16,0 0 0 15,0 0 0-15,0 0 0 16,0 0-2-16,0 0 4 15,0 0 0-15,0 10 4 16,0 3-2-16,-4 1 4 16,1-2-4-16,0-4 0 15,3-1 0-15,0-3-2 16,0-3-2-16,0-1-4 0,12 0-2 16,-5-2-20-16,2-11-130 15</inkml:trace>
  <inkml:trace contextRef="#ctx0" brushRef="#br0" timeOffset="54819.004">18575 10157 29 0,'0'0'269'16,"0"0"-219"-16,0 0-16 15,0 0-34-15,0 0-8 0,0 0 8 16,0 0 0 0,46-22 6-16,-40 20-4 0,-3 2 0 15,-1 0-2-15,-2 0 6 16,0 0 6-16,0 11-2 16,-16 9-10-16,-6 2 0 15,0 0-2-15,3-4-6 16,5-4 6-16,5-4 0 15,6-6 2-15,3-1-2 16,0-3-10-16,0 0 8 16,2 0-6-16,7 0 4 15,0 0-2-15,4-8 8 0,-4-2 2 16,3 3 0-16,-2 3-2 16,-4-1 0-16,-3 5-8 15,-1 0-40-15,-2 0-20 16,0 0 42-16,0 2-8 15,-5 12-6-15,-6 0 28 16,2 1 12-16,1 4 10 16,1 4 24-16,-2 3 6 15,1 5 0-15,1 2-16 16,-1 2-8-16,0 0 14 16,-2-1 10-16,1-3-6 15,2-3-6-15,0-8 8 16,2-6-18-16,2-6-12 15,3-5-6-15,0-3 0 16,0 0-24-16,0-11-30 0,3-14 12 16,9-8 4-16,0-3 4 15,-1-1 4-15,3-1 12 16,1 0 14-16,3 5 2 16,2 4-2-16,-1 6 0 15,0 9 2-15,-5 4 0 16,-5 4 2-16,-2 5 0 15,-4-1 6-15,-3 2 0 16,5 0 2-16,-4 0 0 16,2 0 28-16,2 18 20 15,-2 4-12-15,1 6-12 16,3 5-14-16,-1-1-8 0,2 2 2 16,-2-1-6-16,1-5 16 15,-1-6-8-15,-3-6-10 16,0-5 0-1,-1-5-4-15,-2-3 2 0,0-2 4 16,0-1-6-16,0 0 0 16,-14 0-80-1,-5-1-50-15,-6-15 34 0,13 7-12 16</inkml:trace>
  <inkml:trace contextRef="#ctx0" brushRef="#br0" timeOffset="54987.304">18535 10482 29 0,'0'0'34'15,"0"0"-5"-15,0 0-17 16,0 0-2-16,0 0 2 0,0 0 4 16,31-39-2-16,-22 36-2 15,-1 3-4-15,-1 0-4 16,-3 0 0-16,-2 0-4 16,-2-1 2-16,0-1-2 15,0-3-12-15,0 2-92 16</inkml:trace>
  <inkml:trace contextRef="#ctx0" brushRef="#br0" timeOffset="55146.874">18577 10371 19 0,'0'0'77'0,"0"0"-47"16,0 0-10-16,0 0 4 16,0 0 6-16,0 0-12 0,6 66-10 15,4-50-4-15,-6-4-4 16,2-4 2-16,-1-2-2 15,-3-3 0-15,-1-3-6 16,-1 0-48-16</inkml:trace>
  <inkml:trace contextRef="#ctx0" brushRef="#br0" timeOffset="55915.829">18511 10307 68 0,'0'0'58'0,"0"0"-36"15,0 0 20-15,0 0-8 16,0 0 8-16,0 0-20 16,-28 122-14-16,17-108 0 15,-2-2-6-15,1-1 0 16,0-5-2-16,-3-5-6 15,1-1-8-15,0 0-56 16,0-13 6-16,1-5 46 16,4 0 8-16,3 1 4 15,6 4-8-15,0 9 14 16,0 2 0-16,0 2-8 0,0 0 8 16,6 3 2-16,3 9 6 15,3-3-2-15,-3 4 8 16,3-1 4-16,-1 3 10 15,0 2 2-15,-2 1-6 16,-2 5-2-16,-4-4 0 16,-1 4-4-16,-2-2-6 15,0-2-2-15,0-6-4 16,0-3 0-16,-3-4 0 16,-3-6-2-16,2 0-4 15,-1 0-16-15,-1-9-14 16,1-6 28-16,2 0-4 15,3 4 4-15,0 1 0 16,0 4 0-16,0 0-2 16,5 0 2-16,6 2 2 0,0-2 0 15,1 2 0-15,0 0 2 16,3 1-2-16,-1 2 8 16,0 1 0-16,2 0 8 15,0 0 0-15,0 0 2 16,2 0 0-16,-1 4-4 15,2 2-4-15,-1-2 4 16,-2-3-4-16,1 1 0 16,-2-1 4-16,2-1 2 15,-1 3 4-15,0 0-2 0,0 4-6 16,2 0 0 0,-3 2-6-16,1-1-2 0,1 1 0 15,1-1-2-15,1-2 0 16,2-2 18-16,0-3-10 15,-2-1-6-15,1 0-2 16,-1 0-2-16,-2 0-4 16,-13 0-60-16,-1 0-132 15</inkml:trace>
  <inkml:trace contextRef="#ctx0" brushRef="#br0" timeOffset="56091.349">19096 10701 240 0,'0'0'90'0,"0"0"-90"16,0 0-4-16,0 0-72 15</inkml:trace>
  <inkml:trace contextRef="#ctx0" brushRef="#br0" timeOffset="62943.36">19554 10339 270 0,'4'1'6'0,"2"1"2"15,6-2 18-15,5 0 20 16,2 0 10-16,5 0-18 15,0 0-18-15,0 0-10 16,-4 0-4-16,-3 0-2 16,-2 0-2-16,-5 0-2 15,-2 0 0-15,-4 0-10 16,-4 2-64-16,0 3-86 0</inkml:trace>
  <inkml:trace contextRef="#ctx0" brushRef="#br0" timeOffset="63147.332">19616 10460 148 0,'0'0'36'0,"0"0"-8"16,0 0 24-16,0 0-10 15,0 0-2-15,0 0-22 0,97-10-16 16,-74 0-2-16,-1 0 0 15,-4 1-8-15,-15 6-74 16,-1 0-84-16</inkml:trace>
  <inkml:trace contextRef="#ctx0" brushRef="#br0" timeOffset="63552.767">19789 10280 198 0,'0'0'78'16,"0"0"-24"-16,0 0-4 0,0 0-10 15,0 0-4 1,0 0-20-16,-4-5 16 0,13 7 10 16,3 6-10-16,6 4-6 15,1-1-14-15,7 2-4 16,-1-4-4-16,3 1-4 15,-1-1 2-15,-2-1-2 16,-3-1 2-16,-6-1 0 16,-6 0-2-16,-5-4 2 15,-4 0 0-15,-1-2 0 16,0 0 12-16,0 3 0 16,0-2 6-16,0 3 8 0,-12 4-20 15,-4 1-8-15,-4 4 0 16,-3 1 0-16,-6 1-4 15,1 1 0-15,-2-3-40 16,2-3-64-16,20-9-60 16,-1-1-64-16</inkml:trace>
  <inkml:trace contextRef="#ctx0" brushRef="#br0" timeOffset="64078.361">19590 10211 126 0,'0'0'50'15,"0"0"-18"-15,0 0 0 16,0 0-2-16,0 0 2 15,0 0 0-15,-2-10 0 16,2 10 6-16,-1 0 24 16,-4 4 14-16,-3 10-26 15,-2 6-34-15,-2-1 6 16,-2 5-8-16,-2-1-8 16,0 1 2-16,3 0-8 15,-2-3 0-15,6-5 0 0,3-6 0 16,4-6 0-16,2-3-2 15,0-1-8-15,0 0 8 16,0 0-4-16,0 0-6 16,0 0 2-16,0 0-12 15,0 0 14-15,0 0 8 16,6 0 0-16,0 0 0 16,3 0 8-16,2 0-8 15,4 6 4-15,5 2 0 16,3 3 0-16,2-1 4 15,1 0-8-15,1 0 0 16,-2-1 0-16,0-2 0 16,-3 0 0-16,1-1 0 15,1 1 0-15,1 1-6 16,-17-5-42-16,-2 0-216 0</inkml:trace>
  <inkml:trace contextRef="#ctx0" brushRef="#br0" timeOffset="65184.256">20361 10136 246 0,'0'0'32'0,"0"0"-4"16,0 0 6 0,0 0 20-16,0 0 6 0,0 0-18 15,60-13-10-15,-37 9-6 16,3 0-2-16,-4-1-14 15,-1 2-6-15,-3-1 2 16,-6 3-4-16,-4-1-2 16,-4 2 0-16,-4 0-12 15,0 0-18-15,0 0-82 0,-4 0-114 16</inkml:trace>
  <inkml:trace contextRef="#ctx0" brushRef="#br0" timeOffset="65381.728">20419 10195 100 0,'0'0'66'0,"0"0"-24"15,0 0 22-15,0 0-12 16,0 0-6-16,0 0-12 16,-9 179-18-16,9-159-10 15,0-6-4-15,0-5-2 0,0-7-2 16,0-2-16-1,2 0-116-15,-1-2-85 0</inkml:trace>
  <inkml:trace contextRef="#ctx0" brushRef="#br0" timeOffset="65663.977">20470 10149 100 0,'0'0'68'0,"0"0"-28"16,0 0 20-16,0 0-6 0,0 0 2 16,0 0-22-16,25 148-12 15,-13-98 6-15,-4 3-6 16,-2-4-4-16,2-6 2 16,-3-7-16-16,1-9 2 15,-1-7-4-15,-1-6 0 16,-2-7-2-16,-1-6-4 15,-1-1-2-15,0 0-4 16,0-1-74-16,0-17-48 16,-1-5 30-16,-4 9-22 15</inkml:trace>
  <inkml:trace contextRef="#ctx0" brushRef="#br0" timeOffset="65868.952">20422 10335 21 0,'0'0'57'16,"0"0"-15"-16,0 0 4 16,0 0-10-16,0 0-4 15,0 0-12-15,22-57-4 16,-14 54-10-16,-3 3-4 16,-1 0 0-16,-1 0-2 15,-3 3-12-15,0 13-4 16,0 2-52-16,0-8-44 15</inkml:trace>
  <inkml:trace contextRef="#ctx0" brushRef="#br0" timeOffset="66063.437">20388 10457 23 0,'0'0'34'16,"0"0"-1"-16,0 0 7 0,0 0 26 15,0 0 6-15,0 0-28 16,17 16-12-16,-4-22-8 15,-1-1-2-15,1-1-8 16,1-2-8-16,-1-2-4 16,-1-1-2-16,-2-6-22 15,-7 9-94-15,0 0-99 16</inkml:trace>
  <inkml:trace contextRef="#ctx0" brushRef="#br0" timeOffset="66514.229">20601 10160 92 0,'0'0'76'0,"0"0"-34"16,0 0 22-16,0 0-16 15,0 0-2-15,0 0-14 16,12 100-16-16,-7-93-8 16,-1-4-8-16,-1-2 0 0,-2-1-6 15,1 0-4-15,2-1-4 16,3-15 14-16,2-5 10 16,2-3-10-16,0 3-4 15,-1 4-18-15,1 6 12 16,-5 5-4-16,-2 5 6 15,-1 1-8-15,-1 0 16 16,-2 0 0-16,0 3 8 16,0 9 0-16,0 3-2 15,0 3-2-15,-6-1 0 16,0-2-4-16,3-4 0 16,1-2 0-16,2-4-2 0,0-2-2 15,0 0 2 1,0-3-6-16,11 0-2 15,-1 0-36-15,-1 0-56 0,-6 0-25 16</inkml:trace>
  <inkml:trace contextRef="#ctx0" brushRef="#br0" timeOffset="66684.774">20643 10443 49 0,'0'0'27'0,"0"0"17"16,0 0-12-16,0 0 6 15,0 0 2-15,0 0-6 0,-15 86-14 16,15-86-20-16,0 0 0 16,1-1-20-1,12-16 0-15,-7 7-32 0,1 1-87 16</inkml:trace>
  <inkml:trace contextRef="#ctx0" brushRef="#br0" timeOffset="66829.387">20770 10439 33 0,'9'14'33'16,"-3"3"43"-16,-2 2-26 16,2-4-2-16,-3-4-18 15,2-5-24-15,0-3-6 16,0-3-2-16,-4 0-14 0,2-9-164 16</inkml:trace>
  <inkml:trace contextRef="#ctx0" brushRef="#br0" timeOffset="67031.846">21058 9951 184 0,'0'0'76'15,"0"0"-74"-15,0 0 0 16,0 0 0-16,0 0 0 15,0 0-2-15,15 6 0 16,-15 6 0-16,0-6-42 0,-5 1-135 16</inkml:trace>
  <inkml:trace contextRef="#ctx0" brushRef="#br0" timeOffset="67190.427">20977 10069 59 0,'0'0'25'15,"0"0"1"-15,0 0 44 0,0 0 18 16,0 0-38-16,0 0-22 15,133-59-10-15,-103 46-8 16,-5 3-6-16,-3 2-4 16,-6 5 0-16,-8 3-6 15,-6 0-54-15,-2 0-30 16,-2 5-79-16</inkml:trace>
  <inkml:trace contextRef="#ctx0" brushRef="#br0" timeOffset="67458.703">21067 10123 53 0,'0'0'65'0,"0"0"-41"15,0 0 40-15,0 0-12 16,0 0 12-16,0 0-16 16,-11 45-22-16,11-45-18 15,0 0-8-15,0 0-14 16,0 0-2-16,11 0 0 15,1-4-2-15,2-3 8 16,-1 1-4-16,-3 4-4 0,-3 2 2 16,-1 0 4-16,-3 0 4 15,2 0 6-15,-4 0 0 16,1 0-2-16,-2 7-16 16,0-3-80-16</inkml:trace>
  <inkml:trace contextRef="#ctx0" brushRef="#br0" timeOffset="67927.958">20964 10312 136 0,'0'0'44'0,"0"0"-18"15,0 0 12-15,0 0-10 0,0 0 12 16,0 0-8-16,-14 177-6 15,14-165-4-15,0-6-10 16,0-6-12-16,0 0-2 16,0 0-10-16,0 0-18 15,0-14 30-15,6-7 0 16,6-4-18-16,3-7-12 16,6-5 6-16,3 1 10 15,6 2-2-15,1 6-6 16,0 8 14-16,1 7 8 15,-1 5 0-15,0 2 6 16,-1 5 6-16,-2 1 44 0,-5 0-18 16,-5 0-6-16,1 4 10 15,-4 13 2-15,0 7 4 16,-3 6 18-16,-3 6-8 16,-4 1-6-16,-4 0-18 15,-1-7-16 1,0-5-8-16,0-7-8 0,0-5 2 15,-6-2-4-15,-6-4-6 16,-6-2-56-16,-4-5-112 16,8 0-10-16,1 0-95 15</inkml:trace>
  <inkml:trace contextRef="#ctx0" brushRef="#br0" timeOffset="68294.376">21061 10417 118 0,'0'0'42'16,"0"0"8"-16,0 0 2 15,0 0-6-15,0 0-8 16,0 0-28-16,-14 29-10 16,14-29-8-16,0-1-12 15,14-14 20-15,2-4-2 16,5-2-22-16,1 1-20 15,-1 3-2-15,2 4 18 0,-6 6 8 16,-4 4 14-16,-6 3 6 16,-5 0 2-16,-1 0 8 15,-1 0 38 1,0 10 14-16,0 4-22 0,0-2-6 16,0-1-2-16,0-4 4 15,0-3-2-15,3-2-8 16,3-2-26-16,0 0 0 15,6 0-2-15,4 0-4 16,-8-2-84-16,-1-2-216 16</inkml:trace>
  <inkml:trace contextRef="#ctx0" brushRef="#br0" timeOffset="83219.27">12915 15827 43 0,'0'0'133'16,"0"-2"-85"-16,0 2 22 16,0-1-32-16,0 0-26 0,0-1-6 15,0-1-4 1,0-1 0-16,0 1 20 16,0-3-14-16,0 2 0 0,1-3-2 15,2-1 4-15,3-2-6 16,0-3 0-16,2 1 0 15,-1-3-4-15,2 4 0 16,-2 4 0-16,-2 1 0 16,-2 3-4-16,-2 3-2 15,1 0 6-15,1 0 0 16,0 0 4-16,1 3 6 16,-1 10 2-16,-1 0-2 15,-2 1-4-15,0 0 0 0,0-1 4 16,0-2-10-1,-9-1 8-15,1-2-2 0,1-2-2 16,-2-5 4-16,-1-1-4 16,1 0 6-16,-2 0-8 15,-1-1 10-15,2-10-2 16,1-1 6-16,0 1-14 16,4 1 20-16,2 3-16 15,2 0-6-15,1 0-4 16,0 0-4-16,0-1 0 15,0-1 4-15,4 3-2 16,7 2-2-16,1 3 8 16,3 1-2-16,1 0 4 15,2 0-2-15,-5 4 0 0,-2 4-14 16,-2 2 2-16,-6 2-2 16,-3 1 4-16,0 1 8 15,0-1 2-15,-7-1 0 16,-6-2 6-16,3-3-4 15,-5-3-2-15,3-4 0 16,-1 0-4-16,1 0-16 16,0-3 12-16,1-7 8 15,4-1-2-15,1 1-10 16,4 3 12-16,1 2 8 16,1-1-8-16,0 0-4 15,0 1-4-15,0-1 2 16,9 0 4-16,3 4-2 15,0 0 2-15,-2 2 2 16,-1 0 0-16,-2 0 4 0,-4 0 0 16,-1 10 6-16,-2-1-8 15,0-1 10-15,0-1 2 16,0-2-4-16,-6 0-4 16,-4-4 0-16,1-1-6 15,-2 0 0-15,1 0-2 16,1-10-2-16,1-4 4 15,5 0 0-15,3 1-2 16,0 2 2-16,0 0-6 16,0 3-4-16,5 3 4 15,4 2-2-15,3 3-12 16,-2 0 20-16,-1 0 0 0,-1 7 0 16,-1 7 4-16,-7 2 0 15,0 0-2-15,0-1 6 16,0-2-4-16,0-2 4 15,-7-4-4-15,-1-1 0 16,2-5 2-16,-1-1-6 16,1 0-20-16,-3 0 10 15,4-10 10-15,1 0 0 16,2-1-4-16,2 1 4 16,0-1-14-16,0 8-30 15,2-1-162-15</inkml:trace>
  <inkml:trace contextRef="#ctx0" brushRef="#br0" timeOffset="84844.594">13565 15794 47 0,'0'0'25'0,"0"0"-9"0,0 0 2 16,0 0-6-16,0 0-2 15,0 0-4-15,0 0-2 16,14-32 0-16,-7 32-2 15,1 0 0-15,0 0 0 16,0 0 0-16,-2 0 4 16,-2 0-2-16,3 0 4 15,-7 7 2-15,0 1 8 16,0-1 14-16,0 2-4 16,0-2-12-16,-3-2-6 15,-4 1-4-15,0-3 0 16,1-2-2-16,-1-1-4 15,1 0-4-15,1 0 2 0,2-2 4 16,2-6 0-16,1 0 0 16,0 2-2-16,0 1 0 15,0 0-4-15,0 0 4 16,4 1 0-16,2 0-2 16,3-1 0-16,-3 3 2 15,0 0-4-15,0 2 4 16,-1 0 0-16,-1 0 2 15,0 4 6-15,-2 8-6 16,-2 0 2-16,0-1-4 16,0 1 2-16,0-4 0 15,0-2 0-15,-6-3 2 0,0-3-2 16,0 0-2-16,0 0 4 16,0 0-10-16,-1-14 6 15,2-2 0-15,1-1 2 16,1 3-2-16,3 3 2 15,0 4 0-15,0 3-4 16,0 2-4-16,0-1-2 16,0 3 2-16,0 0 6 15,4 0 0-15,1 0 6 16,0 0-2-16,0 9 2 16,-4-1-4-16,-1 1 0 15,0 1 2-15,0-2-2 16,0 0 2-16,0-1 0 0,-6-1-4 15,-2-2 4-15,-1-4-4 16,2 0 0-16,0 0 4 16,3 0-10-16,1 0 12 15,1 0 0-15,2-3-6 16,0-2-6-16,0-2 2 16,0 0 2-16,5 0 2 15,3 0-2-15,3 1 2 16,-2 3 0-16,4-1 2 15,-4 4-2-15,1 0-2 16,-3 0 2-16,-3 0 2 16,-1 0 0-16,-3 0 2 15,0 2 2-15,0 6 2 16,-1 2 2-16,-9-3-4 0,-1 0 4 16,0-3-6-16,-2-3-4 15,4-1 2 1,0 0-2-16,-1 0 0 0,4 0 2 15,0-5 4-15,3-1-6 16,3 2 0-16,0-2-4 16,0 1 0-16,0-2-2 15,0 1 2-15,9 1 0 16,2 0-4-16,2 4 6 16,-4 1 2-16,1 0 0 15,-6 0 2-15,-1 0 0 0,0 4 2 16,-3 3 2-1,0 3-2-15,0-2 2 0,0 1 0 16,-1-1 0-16,-5-2-2 16,-1-2-2-16,2-4-2 15,1 0 0-15,1 0-16 16,0 0-24-16,1 0-48 16,2 0-68-16</inkml:trace>
  <inkml:trace contextRef="#ctx0" brushRef="#br0" timeOffset="94520.442">14912 15734 162 0,'-1'0'46'0,"1"0"-6"16,-2 0 4-16,2 0 0 15,-1 0 2-15,1 0-12 16,0 0-8-16,0 0-2 0,0 0 4 16,0 0-6-16,0 0-4 15,0 0 0-15,0 0-4 16,0 0 4-16,0 0 2 15,0 0-6-15,0 0 0 16,0 0-2-16,0 0-2 16,0 0-4-16,0 0 0 15,0 0-2-15,0 0-4 16,0 0-2-16,0 0 2 16,0 0 0-16,0 0 0 15,0 0 8-15,1 0-8 16,4 0 4-16,1 0 0 15,3 0 2-15,1 0 6 16,-1 0-10-16,1 0 4 16,0 0 4-16,-3-2-4 0,1 1 0 15,0-1 0-15,0 1-4 16,-1 1 12-16,4 0-12 16,-2 0 2-16,1-2 2 15,2 2-2-15,0 0 2 16,2 0-6-16,-1 0 0 15,-1 0 4-15,1 0-4 16,-2 0 0-16,-1 0-4 16,0 0 8-16,-2-1-2 15,0 1-2-15,1 0 0 16,1 0-2-16,-1 0 4 16,2 0-2-16,2 0 0 0,0 0 4 15,2 0-4-15,0 0 0 16,3 0 2-16,-3 0-2 15,1 0 0-15,1 0 0 16,-2 0 0-16,-2 0 0 16,-1 0 0-16,0 0 0 15,-1 0 4-15,0 0-4 16,1 0 0-16,1 0 0 16,0 0 0-16,0 0 4 15,2 0-4-15,0 0 0 16,1 0 0-16,-2 0 0 15,-1 0 2-15,-1 0-2 16,0 0 0-16,-2 0-2 0,1 0 2 16,-2 0 2-1,0 0-2-15,-2 0 0 0,1 0 0 16,0 0 0-16,2 0 0 16,0 0 0-16,2 0 4 15,-2 0-4 1,3 0 0-16,0 0 0 0,-3 0 0 15,3 0 0-15,-3 0 0 16,-1 0 4-16,-2 0 0 16,2 0-4-16,-2 0-4 15,1 0 4-15,0 0 0 16,0 0 4-16,0 0-4 16,-1 0 0-16,3 0 0 0,-2 0 0 15,1 0 0-15,-1 0 0 16,-1 0 0-16,0 0 0 15,-2 0 0-15,1 0 0 16,0 0 0-16,0 0 0 16,0 0 0-16,1 0 0 15,-1 0 0-15,2 0 0 16,0 0 4-16,2 0-2 16,-3 0-4-16,2 0 2 15,0 0 0-15,-2 0 2 16,3 1-2-16,0-1 0 15,-1 0 0-15,0 0 4 0,-1 0 0 16,0 0-4 0,0 0 4-16,-1 0-4 15,0 0 0-15,1 0 4 0,-4 0-4 16,2 0 0-16,2 0 4 16,-1 2-4-16,1-2 0 15,1 0 0-15,-2 0 4 16,2 0-2-16,-1 0-2 15,-1 0 0-15,-1 0 0 16,3 0 0-16,-3 0 0 16,3 0 4-16,-3 0-4 15,3 0 0-15,-2 0 0 16,2 0 0-16,0 0 0 0,2 0 0 16,-4 0 0-16,2 0 0 15,3 0 0-15,0 0 4 16,-1 0-4-16,0 0 0 15,-2 0 0-15,0 0 0 16,2 0 0-16,-4 0 0 16,1 0 0-16,2 0 0 15,-3 0 0-15,2 0 4 16,1 0 0-16,0 0-4 16,-1 0 0-16,-2 0 4 15,3 0-4-15,-2 0 0 16,0 0 0-16,2 0 4 15,0 0-4-15,1 0 4 16,0 0 18-16,-3 0-10 16,1 0 0-16,0 0-2 0,0 0-6 15,0 0 6-15,-3 0-2 16,0 0 8-16,0 0-2 16,0 0-4-16,-2 0-6 15,-1 0 12-15,2-2-6 16,-2 1-4-16,2 0 10 15,-1-1-16-15,2 1 0 16,-2-1 22-16,1 1-22 16,1-1 10-16,0 0-10 15,-3 0 12-15,1 1-6 16,-3 1 0-16,-1 0-6 0,0 0 0 16,0 0 6-1,0 0-6-15,0 0 6 0,0 0 0 16,0 0 18-16,0 0-24 15,0-2-260-15,0 1-58 16,-7 1 8-16</inkml:trace>
  <inkml:trace contextRef="#ctx0" brushRef="#br0" timeOffset="96791.681">14884 15759 21 0,'0'0'36'0,"0"0"-15"31,0 0 25-31,0 0-12 0,0 0 4 0,0 0 0 16,0 0-8-16,0-5-2 15,0 2-4-15,0 0-6 16,3 1 0-16,3 0-2 15,-2-1 0-15,1 1 0 16,1 1-2-16,0-2 0 16,-1 2-4-16,0-2-2 0,3 0-2 15,-1 1-2-15,2 1 6 16,5 0-6-16,-2-1 0 16,2 2-4-16,1 0-2 15,0 0 2-15,-1 0 4 16,-1 0 0-16,2 0 8 15,-4 0-10-15,0 0 6 16,0 0-8-16,-2 0 6 31,3 0-4-31,-3 0-2 0,3 0-2 0,0 3-8 16,1 1 6-16,2 2 4 16,-2 0 2-16,2-1 2 0,-4 1 0 15,1-2 0-15,-2-1 0 16,-2-1-4-16,-1-2 0 15,-1 0 0-15,6 0 2 16,-2 0 0-16,4 1 2 16,-1 0-4-16,1 1 2 15,-1-1-2-15,-1 1 2 16,1-2-2 0,-4 0 0-16,1 0 0 0,0 0 0 15,-3 0-6-15,2 0-2 16,2 0 8-16,-1 0 4 15,2 0 2-15,1 0-6 16,1 0 0-16,1 0 2 0,-2 0 0 16,1-2-2-16,-1 1 2 15,1-2-2-15,0 2 2 16,0-4-2 0,1 1-4-16,-2 1-2 0,0 0 12 15,0 1-4-15,-1-1 0 16,-1 0 0-16,0 1 0 15,0 1-2-15,-1-2-2 16,0 2 2-16,-1-1 4 16,3-1-2-16,-1 1-2 15,2-1-2-15,-1 0 2 16,0 0 0-16,3 3 4 0,-2 0-4 16,4 0-6-1,-2 0 4-15,-1 0 2 0,-2 0 2 16,2 0-2-16,-4 0 4 15,2 0-2-15,1 0 0 16,0-1 0-16,0-2-2 16,0 3 0-16,1-2 0 15,-1 2 0-15,-1 0-4 16,0 0 2-16,-3 0-4 16,2 0 6-16,-1 0 6 15,-1 0-4-15,2 0-2 16,2 0 0-16,-1 0 0 15,0-1 0-15,3-1 2 0,-5 0 0 16,3 2-2 0,-2-2 4-16,0 2-4 0,0 0-2 15,0 0 2-15,-1 0 2 16,1-1-2 0,-2 1 0-16,-2-1 0 0,5-2 0 15,-3 1-2-15,2 1 2 16,0 0 0-16,1-1 4 15,0 1-4-15,0 1-6 16,0 0 6-16,0 0-2 16,-2 0 2-16,1 0 2 15,2 0 2 1,-1 0-2-16,3 0 0 0,-1 0-2 16,0-2 0-16,-3 0 2 0,0 2 0 15,0-2-2-15,-3 2-2 16,-1 0-8-16,1 0 8 15,-1 0 2-15,1 0 2 16,-2 0 4-16,0 0-4 16,1-1-4-16,0-1 4 15,1 2 0-15,-4 0-2 16,3 0 2-16,-4 0-4 16,1 0 0-16,-3 0-4 15,1 0 6-15,-1 0 4 16,-1 0 0-16,2 0-2 15,-1-1-2-15,-1 1 2 16,2 0-2-16,-1 0 2 0,-1 0 0 16,0 0 0-16,0 0 2 15,0 0 2 1,0 0 2-16,0 0 6 0,0 0 12 16,0 0-10-16,0 0 14 15,0 0-12-15,0 0 16 16,0 0-12-16,0 0-2 15,0 0 0-15,0 0-4 16,0 0-2-16,0 0 0 16,0 0-10-16,0 0 10 15,0 0-6-15,0 0 0 16,0 0 0-16,0 0 0 0,0 0-8 16,0 0 8-16,0 0-8 15,0 0 4-15,0 0-4 16,0 0 10-1,0 0-10-15,0 0 4 0,0 0-4 16,0 0-8-16,0 0-52 16,0 0-116-16,0 0-154 15</inkml:trace>
  <inkml:trace contextRef="#ctx0" brushRef="#br0" timeOffset="98711.783">14780 15813 100 0,'0'0'56'0,"0"0"-30"0,0 0 14 16,0 0 6 0,0 0 0-16,0 0-4 0,0 0 2 15,12-6-12-15,-8 4-2 16,-2 2 2-16,0 0-2 15,0 0-14-15,-1 0-2 16,-1 0-4-16,2 0-2 16,-1 0 0-16,-1 0-6 15,3 0 4-15,0 0-6 16,0 0 0-16,-1 0 2 16,-1 0 0-16,-1 0-2 15,2 0 10-15,-1-1-4 16,-1 1 2-16,2 0 0 0,1 0-8 15,3 0 4-15,1-1 0 16,2 1-2-16,7 0 0 16,0-2 0-16,6 1-2 15,2-1 0-15,1 1 0 16,4 1 0-16,-1 0 0 16,-3-2 0-16,-1 2-2 15,1-1 2 1,-5-2 0-16,2 3 0 0,1 0-2 15,-4 0 2-15,3 0-2 16,-2 0 0-16,-4 0-2 16,-3 0 2-16,-2 0 2 15,-3 0-4-15,2 0 0 16,-3 0 4-16,2 0 4 16,3 0-2-16,-3 0 2 15,-1 0-4-15,-1 0 2 0,0 0-2 16,-2 0 0-16,-2 0 0 15,-1 0 0-15,-2 0 4 16,1 0-2-16,-1 0-2 16,0 0 0-16,0 0-2 15,0 0 2-15,0 0 2 16,0 0 2-16,0 0 2 16,0 0 4-16,0 0-8 15,0 0 4-15,0 0 8 16,0 0-10-16,3 0 4 15,-1 0-4-15,2 0 2 0,1 0 0 16,0 0-4 0,0 0-2-16,-2 0 4 0,0 0-4 15,-2 0 0-15,1 0-4 16,-1 0 4-16,-1 0 4 16,0 0-2-16,0 0 6 15,0 0-2-15,0 0-6 16,0 0-2-16,0 0-2 15,0 0 0-15,0 0 0 16,0 0 2-16,0 0 2 16,0 0 2-16,2 0 2 15,-2 0-2-15,0 0-2 16,0 0 0-16,0 0 0 16,0 0-6-16,0 0 6 0,0 0 0 15,0 0 6-15,0 0 2 16,0 0 0-16,0 0 2 15,0 0 0-15,0 0-2 16,0 0 0-16,0 0-2 16,0 0-6-16,0 0-6 15,0 0-10-15,0 0 0 16,0 3 4-16,0 1-38 16,0-2-172-16,0-1-203 15</inkml:trace>
  <inkml:trace contextRef="#ctx0" brushRef="#br0" timeOffset="99642.294">14958 15865 248 0,'0'0'40'0,"0"0"-24"15,0 0 14-15,0 0 20 16,0 0-10-16,0 0-22 16,0 0-8-16,52 12-2 15,-45-6-6-15,-1 1-4 16,-6 2 0-16,0 3-18 15,0 3-68-15,-2-11-60 16,-8 2-29-16</inkml:trace>
  <inkml:trace contextRef="#ctx0" brushRef="#br0" timeOffset="100158.781">14875 16022 9 0,'0'0'63'0,"0"0"-29"15,0 0-10-15,0 0-24 16,0 0 8-16,0 0 8 15,19 5 16 1,1-15 4-16,1 2-8 0,-1-1-4 16,-3 2-4-16,-4 3-12 15,-4 3 2-15,-3 1-4 16,-3 0-2-16,-3 0 6 16,0 0-2-16,0 1 6 15,0 12 48-15,-3 5-40 16,-12 2-14-16,-5 1 2 0,0 0-8 15,-5 1-2-15,4-3 2 16,0-1-2-16,3-5 0 16,6-5-2-16,5-3-6 15,4-5-8-15,3 0-22 16,0 0-48-16,0 0 6 16,0 0 26-16,10-12 20 15,5 0 18-15,-3 2 16 16,-4 4 0-16,-2 4 2 15,-2 2-2-15,-3 0 2 16,1 0 20-16,-2 18 22 16,0 7-6-16,0 5 0 15,0 1-4-15,0 1-12 16,0-2-4-16,-6-5 2 16,3-5-2-16,0-7 10 0,3-3-12 15,0-3-12-15,0-1-4 16,0-5 0-16,0-1-10 15,2 0-8 1,9 0-26-16,0-20-46 0,-5 6-32 16,-1-5-23-16</inkml:trace>
  <inkml:trace contextRef="#ctx0" brushRef="#br0" timeOffset="100437.547">15029 16105 7 0,'0'0'54'15,"0"0"-11"-15,0 0-1 16,0 0-2-16,0 0-6 0,0 0-12 16,-44 29-10-16,39-26-4 15,3-2 2-15,2-1-10 16,0 0-4-16,0 0-4 16,0 0 8-16,2 0 0 15,6 0 2 1,0 0 2-16,-1 0 6 0,1 0 0 15,2 0-2-15,-2 0-8 16,-1 0-4-16,2 0 2 16,0-8 2-16,-1-4-4 15,-7 6-48-15,1 0-96 16</inkml:trace>
  <inkml:trace contextRef="#ctx0" brushRef="#br0" timeOffset="100910.284">15029 16105 41 0,'104'-102'49'16,"-104"102"7"-16,0 0-18 15,0 0 6-15,0 0-2 16,0 0-8-16,65-18-8 16,-55 18 2-16,-1 5 18 15,1 11 0-15,2 4-14 16,-4 2-16-16,-2-2 4 0,-3-3 0 15,0-1-6-15,-3-4 4 16,0 1 4-16,0-1 0 16,0 1-10-1,-5 0 0-15,-2 0-10 0,-3-3 2 16,2-5-4-16,2 0-4 16,0-5 2-16,0 0-30 15,0 0-92 1,-3-15 66-16,1-3 14 0,1 1 2 15,1 0-2-15,1 6 14 16,1 4 18-16,1 3 12 16,0 1 2-16,2 2 2 15,-1 1 4-15,-1 0 12 16,0 0-4-16,-1 0 16 16,-4 8-14-16,-1 7 0 0,2 5-2 15,-1 0-2-15,-2 0-2 16,1-2 0-16,1-3-2 15,1-2-2-15,1-5-4 16,0 0-4-16,6-8-14 16,-1 0-144-16</inkml:trace>
  <inkml:trace contextRef="#ctx0" brushRef="#br0" timeOffset="101690.887">16349 15854 138 0,'0'0'46'0,"0"0"-44"15,0 0 0-15,0 0 2 16,0 0 0-16,0 0-2 16,0 0-2-16,22 9 4 15,-22 1-4-15,0-4-42 16,-4-2-111-16</inkml:trace>
  <inkml:trace contextRef="#ctx0" brushRef="#br0" timeOffset="101891.351">16349 15854 37 0,'-74'94'53'0,"74"-94"-25"0,0 0-16 16,0 0-10-16,0 0 24 16,0 0 0-16,35-1 8 15,-17-9-2-15,2 2-6 16,-5 2 0-16,-2 2-8 16,-3 2-10-16,0 2-6 15,-6 0-2-15,2 0-4 16,-5 0 4-16,-1 0-10 15,0 0-24-15,0 0-189 16</inkml:trace>
  <inkml:trace contextRef="#ctx0" brushRef="#br0" timeOffset="102198.53">16313 16031 35 0,'0'0'45'0,"0"0"-5"15,0 0-6-15,0 0-2 16,0 0-8-16,0 0-10 16,0 14-4-16,0-12-4 15,0-1-4-15,3-1-2 16,3 0 0-16,2 0 0 16,2 0-16-16,1-8 16 15,-1-1 4-15,0 3 2 16,-2 1 4-16,-4 4-10 0,-1 1-4 15,-1 0 4 1,-1 0 0-16,1 0 8 0,0 0 4 16,-2 1-10-16,1 1 2 15,-1-1-2-15,0 1-2 16,0 2-4-16,0-2-90 16</inkml:trace>
  <inkml:trace contextRef="#ctx0" brushRef="#br0" timeOffset="102742.077">16184 16243 80 0,'0'0'24'15,"0"0"16"1,0 0 6-16,0 0-14 0,0 0-4 15,0 0-18-15,-14 92-10 16,14-92-4-16,0 0-2 16,0 0-4-16,0-3-24 15,0-9 34-15,0-3 0 16,0-2-10-16,5 0 2 16,8-1 2-16,0-1 6 15,7 0 0-15,2-1 0 0,4-1 2 16,2-2-2-1,0-1 8-15,2 2 14 0,1 2 8 16,-1 3-2-16,-3 5-10 16,-2 6 2-16,-3 4-10 15,-2 2 4-15,-2 0 18 16,-1 0-2-16,-1 10-10 16,-3 4-2-16,2 3 4 15,-4 2-2-15,-2 2-4 16,-3 0 0-16,-2-1-6 15,-3-2 2-15,-1-1-4 16,0-3-2-16,0 0 4 16,0-3-4-16,0-1 6 15,-10 0-6-15,-3-3-6 16,-3-1 0-16,-3-2-22 0,-6-4-68 16,-2 0 4-16,-6 0-4 15,-1 0 16-15,0-10-32 16,4-4 15-16</inkml:trace>
  <inkml:trace contextRef="#ctx0" brushRef="#br0" timeOffset="103106.108">16324 16205 13 0,'0'0'26'16,"0"0"15"-16,0 0-11 15,0 0-6-15,0 0-2 16,0 0-8-16,-5 20-4 15,5-20 0-15,0 0-10 0,0 0-6 16,0-2 6-16,0-13 2 16,0-2 2-16,2 3-4 15,5 4 2-15,-1 5-2 16,3 5-8-16,-3 0 2 16,3 0 6-16,-1 2 6 15,0 6-2-15,-3 1-2 16,-2-2 0-16,0 0 2 15,-2-1 10-15,-1-2 14 16,0-1 6-16,0 1 6 16,0 0 2-16,-6-2-4 15,-3 0-10-15,1-2-20 16,0 0-8-16,4 0-10 16,2 0 4-16,2 0-10 0,0-2-70 31,0-1 24-31,0 0-120 0</inkml:trace>
  <inkml:trace contextRef="#ctx0" brushRef="#br0" timeOffset="103302.61">16759 16223 280 0,'0'0'142'15,"0"0"-42"-15,0 0 22 0,0 0-34 16,0 0-6-16,0 0-64 16,20 7-18-16,-20-7-70 15,0 0-296-15</inkml:trace>
  <inkml:trace contextRef="#ctx0" brushRef="#br0" timeOffset="117476.253">13173 15876 45 0,'0'3'59'16,"0"-3"-39"-1,0 0 16-15,0 0 0 0,0 0 2 0,0 0 4 16,0 0-4 0,0 0 10-16,0 1-4 0,0-1-6 15,0 0-10-15,0 1-10 16,0-1-6-16,0 2-6 16,0 2-4-16,0 2 4 15,0 4 8-15,0 3-2 16,0 4 0-16,0 4-4 15,0 3-4-15,0 1 6 16,0 1-4-16,0-3 0 16,0 1-4-16,0-2 0 15,0-2 4-15,0-2-6 0,1 0 6 16,2-1-6 0,0-1 0-16,-1-2 2 0,1 0-2 15,-2-3 0-15,1-3 2 16,-2-2 4-1,1-2-4-15,-1-4-2 0,0 0 0 16,0 0 2-16,0 0 0 16,0 0 0-16,0 0-2 15,0 0-4-15,0 0-8 16,0 0-20-16,0 0-14 16,0-10-42-16,0-8 44 15,0 8-48-15,0 1-60 16</inkml:trace>
  <inkml:trace contextRef="#ctx0" brushRef="#br0" timeOffset="117896.158">13147 15859 43 0,'0'0'59'0,"0"0"-25"0,0 0-2 16,0 0-10-16,0 0 6 15,0 0-2-15,-1 10 0 16,1-7 10-16,-3 4 10 15,0 1-8-15,-3 1 0 16,3 1 0-16,-1-2-2 16,-2 2-14-16,1 0-14 15,0-1 2-15,2-2 2 16,2-1-2-16,-3-1-4 16,2-3-4-16,2 3 0 15,-1-4-2-15,-1 2-2 16,2 0 2-16,0-2-4 15,0 1-10-15,0-2-34 0,0 0-74 16,0 0-88 0</inkml:trace>
  <inkml:trace contextRef="#ctx0" brushRef="#br0" timeOffset="118221.289">13163 15856 15 0,'0'0'44'0,"0"0"7"0,0 0 3 0,0 0-12 0,0 0 0 16,0 0-6-16,23 0-8 16,-17 5 0-1,1 0 6-15,1 5 0 16,1 0-6-16,0 1 0 0,1 2-10 15,-2-2-6-15,-1-1 0 16,-2-3-10-16,-2-1 2 16,1-5 0-16,-4 1-2 15,0-2 4-15,0 0-6 16,0 0 6-16,0 0-6 16,0 0-6-16,0 0-52 15,0 0-182-15</inkml:trace>
  <inkml:trace contextRef="#ctx0" brushRef="#br0" timeOffset="140808.117">12542 16094 43 0,'-2'-5'117'16,"2"5"-33"-16,-1 0 2 0,1 0-24 16,-2 0-10-16,2 0-6 15,0 0-14-15,0 0-8 16,0 0 6-16,0 0-6 16,0 0 16-16,0 0 2 15,-1 0 2-15,1 0 12 16,0 0-18-16,0 0-4 15,0 0-10-15,0 0-10 16,0 0-10-16,0 0-4 16,0 0-10-16,0 0 10 15,0 0-4-15,0 0 4 0,0 0 10 16,0 0-6-16,0 3 0 16,4 1 0-16,1-1 0 15,-1 0-4-15,2-1 8 16,-2-1-8-16,0 2 0 15,0 0-8-15,1-2 8 16,-1 0-8-16,5-1-18 16,0 0 18-16,1 0-8 15,5 0-10-15,-1-8 4 16,2-2-10-16,-2 0 0 16,2 3 10-16,-4 1 2 15,-1 2 6-15,0 0 8 16,-3 1 6-16,-1 1-4 0,-2 2 2 15,2 0 2-15,-1 0 0 16,0 0 0-16,5 0-2 16,0 0 4-16,1 3-2 15,2 3 0-15,-2 0 2 16,-3-4 2-16,1 1-4 16,-4-1 0-16,0-2-4 15,0 0 4-15,0 0-2 16,1 0 0-16,2 0 2 15,0 0 0-15,5 0 0 16,-1 0 0-16,3 0 0 16,1-7 0-16,-1-2-6 15,-2 0 6-15,1 3-2 0,-3 1 2 16,-2 3-4 0,-1 0-2-16,-3 2 6 0,-1 0-4 15,-2 0 4-15,0 0-2 16,1 0 2-16,2 0 2 15,1 0-2-15,-1 0 0 16,0 0 8-16,-1 2-8 16,4-1 0-16,-5 2 2 15,2 0 0-15,0-1-2 16,0 1 0-16,4 0 0 16,0 1 0-16,-1-2 0 15,1-1 0-15,-3 0-2 16,4-1-4-16,-2 0 6 15,1 0-2-15,-1 0 0 0,-1 0 2 16,0-1 0-16,0-3 2 16,1 1-2-16,-1 0 2 15,0 0-2-15,-2 2 0 16,0 1 0-16,0 0 0 16,2 0 0-16,-1 0 0 15,1 0 8-15,-2 0-8 16,-2 0-2-16,2 0 2 15,0 0 0-15,2 0 2 16,-2 0-2-16,3 0 0 16,-1 0 0-16,0 0 0 0,-1 0 0 15,1 0 0 1,1 0 0-16,0 0-2 0,0 0 2 16,-1 0 0-16,2 0 2 15,-3 0-2-15,2-1 0 16,1-1 0-1,-2 1 0-15,1 1 0 0,0-2 0 16,0 2 0-16,0 0 2 16,-3 0-2-16,2 0-2 15,0 0 2-15,0 0 0 16,1 0 0-16,1 2 2 16,-1 1-2-16,0-1 0 0,1 0-2 15,-1-2 2-15,2 0 0 16,2 0 0-16,-1 0 0 15,3 0 0-15,-2 0 0 16,1 0 0-16,-1 0 0 16,-2 0 0-16,2 0 0 15,-1-2 0-15,0 0-2 16,1 0 2-16,-1 1 0 16,2 1 0-16,-2 0 2 15,2 0-4-15,-1 0 2 16,-1 0 0-16,2 0 0 15,-2 0 0-15,2 1-2 16,-4 2 2-16,-2 0 0 0,0-2 0 16,-2 0 0-1,1-1 0-15,-1 0 0 0,-2 2 0 16,2-1 0-16,1 1 0 16,-4-1 0-16,2-1 2 15,-2 0-2 1,0 0 0-16,0 0 0 0,-2 0-2 15,1 0 2-15,1 0-4 16,3 0 8-16,0 0-4 16,3 0 0-16,1 0-6 15,-4 0-140-15,-2 0-132 16</inkml:trace>
  <inkml:trace contextRef="#ctx0" brushRef="#br0" timeOffset="154060.259">13344 14197 23 0,'-4'0'28'15,"2"0"-26"-15,1 4-2 16,-1 0 2-16,2 2-2 0,0-2 0 16,0-1 0-16,0 0-4 15,0-3-4-15,0 0-14 16</inkml:trace>
  <inkml:trace contextRef="#ctx0" brushRef="#br0" timeOffset="154435.399">13344 14197 13 0,'4'24'38'16,"-4"-24"7"-16,0 0 13 15,0 0-8-15,0 0-8 16,0 0-6-16,0 0-8 0,0 0 4 15,0 0 12-15,0 0-8 16,0 0-2-16,0 0-4 16,0 0 0-16,0 0-8 15,0 0-18-15,1 1 4 16,11 2-2-16,0 1-2 16,2-1-2-16,2 1-2 15,0-1 4-15,4-1-4 16,0-2-2-16,5 0 2 15,7 0-10-15,2 0-6 0,2 0 0 16,2 0-6 0,-4 3-18-16,-4 2-28 0,-4 1 40 15,-2 0-42 1,-24-5-72-16</inkml:trace>
  <inkml:trace contextRef="#ctx0" brushRef="#br0" timeOffset="156285.734">7241 14350 108 0,'0'0'24'0,"0"0"8"16,0 0 40-16,0 0 2 15,0 0-18-15,0 0-20 16,0 0-20-16,9 1-2 16,0 6 14-16,3 1 4 15,1 6 8-15,5 2 6 16,0 1 8-16,0 0-6 16,-2-3-16-16,-1-1-6 15,1-5-14-15,0-1-12 16,-3-6 0-16,-1 1-10 15,0-2-4-15,1 0-8 16,2-10 22-16,3-8 12 16,1-5 4-16,-1 3-4 0,-1 3-12 15,-4 5 0-15,2 3-18 16,-3 2 10-16,2 2-12 16,0 1 6-16,0 2 10 15,1 1-16-15,-3 1 6 16,-1 0-2-16,-3 0 12 15,4 3 4-15,-2 6 0 16,2 2 8-16,-1-1 4 16,2 1-2-16,-1-1-4 15,3-1 4-15,-1-3-10 16,0-2 0-16,0-4 0 0,2 0-10 16,1 0-4-16,5-2-4 15,2-10 14 1,0-1 4-16,3 2-4 0,-2-1 0 15,0 3-12-15,2-1 10 16,1 0 6-16,4 0 0 16,-1 0 2-16,-1 4-2 15,-2 2-6-15,-4 4-2 16,-1 0 0-16,-4 0 2 16,-2 0 6-16,-1 6 2 15,-3 1 0-15,-1-3 0 16,-3-1 0-16,-3 0-2 15,0-3 2-15,-3 0 0 16,0 0-2-16,0 0 0 0,-2 0 8 16,1 0 2-16,-1 1 8 15,1 1-2-15,1-1 0 16,0-1 10-16,-3 0 14 16,3 0 14-16,-3 0 18 15,0 0 20-15,0 2 20 16,0-2 24-16,0 1 16 15,0-1 100-15,0 0 94 16,0 1-231-16,0-1-115 16,0 0 0-16,0 0 0 15,0 0 0-15,0 0 0 16,0 0 0-16,0 0 0 16,0 0 0-16,0 0 0 15,0 0 0-15,0 0 0 0,0 0 0 16,0 0 0-16,0 0 0 15,0 0 0-15,0 0 0 16,0 0 0-16,0 0 0 16,0 0 0-16,0 0 0 15,0 0 0-15,0 0 0 16,0 0 0-16,0 0 0 16,0 0 0-16,0 0 0 15,0 0 0-15,0 0 0 16,0 0 0-16,0 0 0 15,0 0 0-15,0 0 0 16,0 0 0-16,0 0 0 0,0 0-667 16,0 2-131-16</inkml:trace>
  <inkml:trace contextRef="#ctx0" brushRef="#br0" timeOffset="160004.177">12877 16239 146 0,'-3'0'106'15,"3"0"-60"-15,-1 0 10 16,1 2-26-16,0 4-10 16,0 3-4-16,0-1-8 15,0 2 2-15,0 0 4 16,1 1 12-16,4 0 4 15,1 1 4-15,1-1 0 16,-1-5-12-16,0-2-20 16,3 0-2-16,3-4-10 15,0 0 10-15,0 0 2 0,4-7 2 16,-3-10 2-16,-2-4 0 16,-5 2 0-16,-3 0-4 15,-3 3 2-15,0 3-2 16,0 4 4-16,0 2 12 15,-3 1 2-15,-4 5 6 16,-3-1 0-16,0 2 6 16,0 0-6-16,0 0-14 15,1 0 10-15,1 0-16 16,0 0-6-16,1 0-14 16,4 0-6-16,0 0 0 15,3 2-12-15,0 3-58 16,0 4-8-16,0-6-36 15,0 1-60-15</inkml:trace>
  <inkml:trace contextRef="#ctx0" brushRef="#br0" timeOffset="160750.643">13508 16164 226 0,'0'0'82'16,"0"0"-4"-16,0 0 2 0,0 0-4 15,0 0 4-15,0 0-40 16,-11 18-10-16,11-3-20 15,0 1 4-15,0 0-4 16,0-1-6-16,0 0 4 16,4-3 4-16,3 0 4 15,-1-2-2-15,0-2-12 16,2-1 8-16,2-4-10 0,-2-1-4 16,2-2 4-1,2 0-6-15,-1 0-4 0,-1-5 8 16,3-9 2-16,-4-1 18 15,-1-1-4-15,-3 2-6 16,-4 2 2-16,-1 4-6 16,0 2 12-16,0 1 26 15,-3 2 6-15,-6 1 36 16,-2 0-2-16,0 2-28 16,-1-2-28-16,-2 2-26 15,1-1 0-15,1 1 0 16,-3 0-194-16,10 0-170 15,2 0 34-15</inkml:trace>
  <inkml:trace contextRef="#ctx0" brushRef="#br0" timeOffset="163163.723">12983 16251 160 0,'0'0'60'0,"0"0"-8"16,0 0-4-16,0 0-10 15,0 0 2-15,0 0 2 0,0 0 10 16,-7 2 12-16,7-2 16 15,-2 0-4 1,2 0 22-16,0 0 4 0,-1 0-6 16,1 0-14-16,0 0-16 15,-2 0-6-15,2 0 2 16,0 0 32-16,0 0 30 16,0 0 42-16,0 0-20 15,0 0-22-15,0 0-46 16,0 0-41-16,0 0-37 15,0 0 0-15,0 0 0 16,0 0 0-16,0 0-81 16,0 0 19-16,15 0 36 0,6 0 26 15,6-7 10-15,3-2-10 16,1 1 8-16,1 1-8 16,-1 1 0-16,-1 2 0 15,0 1-8-15,-2 2 8 16,2 1 0-16,0 0 0 15,-1 0 0-15,1-2 0 16,-1 2 8-16,-3-1-16 16,1 0 8-16,-3-1 0 15,-3 2 8-15,-2 0-8 16,-4 0-18-16,-1 0 18 16,-4 0 0-16,1 0-8 0,-1 0 8 15,-2 0 0 1,-1 0 0-16,-1 0 0 0,1 0 0 15,-4 0 0-15,-3 0-8 16,0 0 8-16,0 0 8 16,0 0 0-16,0 0 18 15,0 0 10-15,0 0 0 16,0 0 35-16,0 0-71 16,0 0 0-16,0 0 0 15,0 0 0-15,0 0 0 16,0 0 0-16,0 0 0 15,0 0 0-15,0 0 0 16,-17 2-629-16,6-1-73 0,-2 2 346 16</inkml:trace>
  <inkml:trace contextRef="#ctx0" brushRef="#br0" timeOffset="163760.206">12998 16277 37 0,'0'0'129'16,"0"0"-85"0,0 0 8-16,0 0 2 0,0 0 14 15,0 0 4-15,0 0-14 16,-10 0-2-16,10 0 18 16,0 0 20-1,0 0 34-15,0 0 52 0,0 0 22 16,0 0-24-16,0 0-42 15,0 0 8-15,0 0-42 16,0 0-40-16,0 0-28 0,0 0-34 16,0 0-26-16,0 0-8 15,0 0-28 1,0-3 2-16,15-1 60 0,7-2 0 16,5-1 0-16,3 1-16 15,4 2-28-15,8 1-6 16,4 0 42-16,2-1-10 15,4 0 18-15,-3 0-16 16,-4 0-8-16,-4-1-26 16,-7 3 18-16,-6 0 16 15,-4-1-14-15,-3 3 6 16,-5 0 10-16,-1 0 6 16,-4 0-8-16,-5 0 16 0,-1 0 0 15,-2 0 0 1,2 0-6-16,-2 0-282 0,-3-4-192 15,0-3-61-15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09:58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21893 5445 90 0,'0'0'84'0,"0"0"-30"16,0 0 14-16,0 0-4 16,0 0 4-16,0 0-20 15,0 0-22-15,0-1-10 16,3 1-4-16,2 0 16 16,-1 0 14-16,1 0 6 15,-4 0-4-15,3 0-4 16,1 0-6-16,-4 5-8 15,4-2-4-15,-2 1-4 16,2 2-10-16,-1 0-6 0,3 1 6 16,-2 2-4-1,1-2-4-15,-2 0 0 0,2-2 4 16,0-1-4-16,0-1 0 16,-1-2-4-16,1-1 4 15,0 0-8-15,4 0 8 16,2 0 4-16,0 0-4 15,4 0 0-15,-2-4-4 16,2 0 0-16,-2 0-2 16,-1 3-6-16,-1 1 12 15,-1 0-4-15,-1 0 0 16,0 0 2-16,-1 0-2 16,3 0 4-16,-3 2 0 15,2 5 0-15,2 2 4 16,-2-2-4-16,-1 0 2 0,2 1-2 15,-3-2 0-15,3 0 4 16,-3-2-4 0,1-3 0-16,3 1-4 0,0-2 4 15,2 0 0-15,4 0 0 16,0 0-2-16,1-7-2 16,1-2 4-16,-2-1-14 15,0 0-16-15,-1 0-2 16,-3 2-12-16,0 4 10 15,-4 0 0-15,-1 2 30 16,-6 1 0-16,-1 1-4 16,-1 0 8-16,-1 0 0 15,1 0 8-15,1 0-4 0,0 0 4 16,1 0-4-16,2 1 2 16,3 4-4-16,2 0 4 15,1 1-4-15,2-2 0 16,3 0 4-16,1 0-6 15,0 0 6-15,0-1-6 16,1-1 0-16,2-1 2 16,0-1-2-16,3 0 0 15,1 0-2-15,2 0 0 16,1-3-2-16,-2-7-4 16,1 3-6-16,-4 0 6 15,-3 5-8-15,-5 0 8 16,-4 2 4-16,-2 0 2 15,-1 0 2-15,-2 0 0 0,-1 0 2 16,2 0-2-16,-1 0 0 16,0 0 0-16,1 0 0 15,4 0 0-15,2 0 0 16,3 0 0-16,1 0 2 16,2 0-2-1,-4 0 0-15,2 2 0 0,-4-1 0 16,2 2 0-16,2-3-2 15,0 0 2-15,0 0-10 16,2 0-48-16,-4 0-14 0,0 0 36 16,-4 0 24-1,2 3-2-15,-3-1-2 0,-1 1 14 16,0-1 2 0,-1-1 0-16,1-1 2 0,-3 0-2 15,1 0 12-15,-3 0 10 16,1 0 4-16,0 0 8 15,-2 0-4-15,0 1 2 16,-2-1 2-16,1 2-12 16,1-1-6-16,1 1-16 15,-1 0 0-15,1-2-10 16,-1 2-24-16,-1-2-20 16,-2 0-42-16,0 0-118 15</inkml:trace>
  <inkml:trace contextRef="#ctx0" brushRef="#br0" timeOffset="5544.087">4467 2541 234 0,'2'-3'176'0,"-2"3"-136"16,0 0 50-16,0 0-2 15,0 0 10-15,0 0 4 16,0 0 10-16,0 0 38 16,0 0 44-16,0 7-14 15,0 15 26-15,0 7 64 16,0 10-216-16,0 3-1 16,-6 5-53-16,-3 0 0 0,-1-5-63 15,2-6-417-15,5-12-158 16,3-24 288-16,0 0 66 15</inkml:trace>
  <inkml:trace contextRef="#ctx0" brushRef="#br0" timeOffset="5973.451">4615 2534 88 0,'0'0'176'16,"0"0"-102"-16,0 0 40 16,0 0-50-16,0 0-30 15,0 0-28-15,6 0 6 16,-6 14 40-16,0 3-26 16,3 2 18-16,5-2-14 15,-1 2-16-15,2-2-10 16,1-1 2-16,2-1-6 15,-1-2 0-15,-2-3 0 16,1-2 0-16,-6-2 2 16,1-1-4-16,-5-1-2 15,0 2-4-15,0 1-26 16,0 2 32-16,0-1 2 0,0 2 36 16,-8-1 2-16,-2-2 84 15,-2-2-32-15,-1-2-32 16,-2 1-48-16,-4-4-10 15,0 0-32-15,-1 0-32 16,3-5-140-16,7-15-20 16,5-4 80-16,5 11-16 15,0 0-62-15</inkml:trace>
  <inkml:trace contextRef="#ctx0" brushRef="#br0" timeOffset="6092.133">4646 2552 35 0,'0'0'33'0,"0"0"-5"0,0 0-18 16,0 0-8-16,0 0 6 15,0 0-8-15</inkml:trace>
  <inkml:trace contextRef="#ctx0" brushRef="#br0" timeOffset="6415.653">4848 2657 118 0,'0'0'46'15,"0"0"10"-15,0 0-4 0,0 0-36 16,0 0-12 0,0 0 0-16,89 70 4 0,-60-70-6 15,-4 0 10-15,0-17 4 16,-4-2 2-16,-3-4-12 15,-5 3 4-15,-7 2-8 32,-6 1 6-32,0 2 50 0,0 1 14 0,-13 2 2 15,-2 2 10-15,-1 3-6 16,-1 1-34-16,-2 2-44 16,1 1-8-16,0 3 4 15,2 0-22-15,8 0-40 0,2 0-22 16,6 0-22-1,0 0-74-15</inkml:trace>
  <inkml:trace contextRef="#ctx0" brushRef="#br0" timeOffset="6940.278">6653 2502 326 0,'0'0'84'15,"0"0"-8"-15,0 0 12 32,0 0 56-32,0 0-38 0,0 0-80 0,-33 128 10 15,27-88-22-15,3-4-14 16,0-5 0-16,3-5-8 15,0-8-68-15,0-10-122 16,5-8-54-16,2-1-103 16</inkml:trace>
  <inkml:trace contextRef="#ctx0" brushRef="#br0" timeOffset="7308.292">6829 2495 124 0,'0'0'140'16,"0"0"-72"-16,0 0 28 16,0 0-34-16,0 0-16 15,0 0-16-15,4 70-18 16,1-50-2-16,4 0-8 16,1-4 0-16,2 0-2 15,2-2-10-15,5-4 6 0,3 0 2 16,2-3-2-1,-4-3 2-15,-4 2 2 0,-5-3-2 16,-5 1 0-16,-2-1 2 16,-1-2-2-16,-3 0 2 15,0-1 14-15,0 3 12 16,-7 3 48-16,-11-1-18 16,-8 4-28-16,-5 2-8 15,-3-3-20-15,-4-1-6 16,1-6-64-16,3-1-36 31,7-4-48-31,23-9-56 0,4-1-13 0</inkml:trace>
  <inkml:trace contextRef="#ctx0" brushRef="#br0" timeOffset="7458.892">6859 2519 17 0,'0'0'61'0,"0"0"-1"0,0 0-6 15,0 0-34-15,0 0-12 16,0 0-6-16,139-7-2 16,-129 9-10-1,-3 3-181-15</inkml:trace>
  <inkml:trace contextRef="#ctx0" brushRef="#br0" timeOffset="7727.684">7183 2644 88 0,'0'0'104'0,"0"0"-72"16,0 0 8-16,0 0-30 15,0 0-8-15,0 0-2 16,36 40 4-16,-19-49-2 16,-3-6 16-16,2-2-4 15,-5-2-6-15,-4 4 0 16,-4 2 2-16,-3 1 14 15,0 0 38-15,-3 2-6 16,-12 2-22-16,-4 2-18 16,1 3-16-16,-1 3-34 15,3 0-14-15,6 0-20 0,9 0-52 16</inkml:trace>
  <inkml:trace contextRef="#ctx0" brushRef="#br0" timeOffset="8242.364">8618 2539 156 0,'0'0'158'15,"0"0"-116"-15,0 0 14 16,0 0-16-16,0 0 16 15,0 0-2-15,-51 157-26 16,45-116-16-16,2-5-10 16,4-11-2-16,0-8-8 15,0-10-32-15,1-7-56 16,5-2-182-16</inkml:trace>
  <inkml:trace contextRef="#ctx0" brushRef="#br0" timeOffset="8595.187">8816 2581 114 0,'0'0'198'16,"0"0"-134"-16,0 0-4 16,0 0-20-16,0 0-6 15,0 0-16-15,5 99-14 16,5-79 2-16,2-3-6 15,7 0-6-15,1-4 6 16,4-3-6-16,0-3 6 16,-2-1 2-16,-2-2 2 15,-6 2 0-15,-5-4-2 0,-4 3-2 16,-4-3 4-16,-1 0-4 16,0-1 12-16,0 2 10 15,0 1 68-15,-16 2 14 16,-8 1-78-16,-6 1-12 15,-4 0-14 1,-5-4-4-16,-3-3-52 0,0-1-50 16,5 0-42-16,27-3-52 15,8-7-26-15</inkml:trace>
  <inkml:trace contextRef="#ctx0" brushRef="#br0" timeOffset="8733.816">8807 2627 63 0,'0'0'45'16,"0"0"9"-16,0 0-14 16,0 0-22-16,0 0-8 15,0 0-6-15,179-14-4 16,-168 14-32-16</inkml:trace>
  <inkml:trace contextRef="#ctx0" brushRef="#br0" timeOffset="9018.056">9219 2613 226 0,'0'0'34'0,"0"0"34"16,0 0-4-16,0 0-18 0,0 0-12 16,0 0-30-1,0 137-4-15,18-131 0 0,0-6-6 16,3 0-6-16,1-7 12 15,-1-13 2-15,-3-3 10 16,-2 1-4-16,-5 3 4 16,-7 4-10-16,-4 3 4 15,0 5 30-15,0-1 54 16,-13 2-40-16,-9 2-50 16,-5 4-42-16,-6 0-46 15,18 0-62-15,-1 1-88 16</inkml:trace>
  <inkml:trace contextRef="#ctx0" brushRef="#br0" timeOffset="11583.456">5746 5348 66 0,'0'0'52'15,"0"0"12"-15,0 0 8 16,0 0-30-16,0 0-4 15,0 0 0-15,0 0-14 16,-54 58-4-16,39-41 10 16,-1 5 6-16,-5 2-16 15,-4 5 16-15,-5 3 4 16,3-1-16-16,0 0 12 0,2-6-18 16,7-6 2-1,7-8-8-15,7-5-8 0,4-3-4 16,0-3-26-16,0 0-16 15,0 0-4-15,0 0-4 16,10-3 10-16,8-13 2 16,2-2-70-16,-10 8-62 15</inkml:trace>
  <inkml:trace contextRef="#ctx0" brushRef="#br0" timeOffset="11890.661">5725 5434 196 0,'0'0'74'16,"0"0"-14"-16,0 0 0 16,0 0-18-16,0 0 6 15,0 0-2-15,-55 70-4 16,38-46-2-16,-2 3-20 15,1-1 24-15,2-4-10 16,1-1-22-16,4-5-6 16,5-3 4-16,2-6-10 15,2-3 0-15,2-1 4 0,0-3-4 16,0 0-72-16,0 0-52 16,0 0 8-16,0 0-14 15,0-3-64-15</inkml:trace>
  <inkml:trace contextRef="#ctx0" brushRef="#br0" timeOffset="12669.579">7936 5429 160 0,'0'0'100'16,"0"0"-64"-16,0 0 38 15,0 0-20-15,0 0 16 16,0 0-24-16,0 0-26 16,-121 155-10-16,97-126-4 15,-1-2 2-15,8-6-8 0,4-7 4 16,6-5-2 0,5-5-2-16,2-3-2 0,0-1-32 15,0 0-4-15,0 0-18 16,6 0 2-16,2-4-64 15,3-6-54-15</inkml:trace>
  <inkml:trace contextRef="#ctx0" brushRef="#br0" timeOffset="12974.762">8005 5513 35 0,'0'0'145'15,"0"0"-91"-15,0 0 24 16,0 0-18-16,0 0 6 16,0 0-8-16,1-2-22 15,-1 2 0-15,0 0-12 16,-4 7-2-16,-4 6-2 16,-4 1 2-16,2 2 0 15,-5 2 4-15,0 3-4 16,0 0-4-16,-1 2-12 15,-2 0-2-15,3-5-2 16,2-1-2-16,2-4-6 16,5-3-12-16,1-3-24 0,2-2-30 15,-1 0-66-15,4-5-52 16</inkml:trace>
  <inkml:trace contextRef="#ctx0" brushRef="#br0" timeOffset="13823.797">10234 5438 53 0,'0'0'137'0,"0"0"-69"16,0 0 22-16,0 0-44 15,0 0-4-15,0 0-10 16,-21 20-8-16,6-9-8 16,0 5 0-16,-3 2 2 0,-4 2-2 15,-1 2 2 1,-1-2-10-16,4-1 4 0,3-3-4 16,2-2-4-16,5-1 4 15,-2-3-8-15,6-1-2 16,1-6 2-16,4-2-8 15,1-1-12-15,0 0-20 16,0 0-34-16,0 0-56 16,0 0-22-16</inkml:trace>
  <inkml:trace contextRef="#ctx0" brushRef="#br0" timeOffset="14266.612">10278 5514 33 0,'0'0'75'15,"0"0"-59"-15,0 0 16 16,0 0-12-16,0 0 8 15,0 0-2-15,5 0-8 16,-5 0 6-16,0 0 0 16,0 0 10-16,0 0 6 15,0 0-2-15,0 0 0 0,0 0-2 16,0 0-4-16,0 0-4 16,0 0-10-16,0 0-2 15,0 0-6-15,0 0-6 16,-2 4 4-16,-5 3-4 15,-3 5 2-15,-4 3 4 16,-5 4-4-16,-3 3-2 16,-4 5 2-16,-3-1-4 15,1-1 2-15,3-4-4 16,3-3 0-16,5-2 0 16,2-5-8-16,6-2-20 15,9-9-90-15,0 0-196 16</inkml:trace>
  <inkml:trace contextRef="#ctx0" brushRef="#br0" timeOffset="16949.442">19113 5280 218 0,'0'0'36'15,"0"0"38"-15,0 0-10 16,0 0 4-16,0 0-18 15,0 0-22-15,-72 78 4 16,50-54 2-16,-4 3 12 16,-6 0-6-16,-1 3 16 15,-2 3-14-15,-1-2-20 16,0-1-16-16,3-5 2 16,7-6-4-16,9-4-8 0,7-8 0 15,8-4-2-15,2-3-20 16,0 0-12-16,0 0-16 15,0 0 2-15,3 0-38 16,15-5-44-16,-9-2-26 16,3-3-47-16</inkml:trace>
  <inkml:trace contextRef="#ctx0" brushRef="#br0" timeOffset="17243.661">19141 5404 188 0,'0'0'80'0,"0"0"-12"16,0 0 22-16,0 0-34 15,0 0 8-15,0 0-6 16,-84 91-16-16,57-61 2 15,-4 5-10-15,-5 3-2 16,1-2 8-16,4-6-16 16,7-6 10-16,8-7-14 15,6-6-20-15,5-5-8 16,5-3-26-16,0-3-82 16,0 0-160-16</inkml:trace>
  <inkml:trace contextRef="#ctx0" brushRef="#br0" timeOffset="20909.278">17553 3063 98 0,'0'0'26'16,"0"0"14"-16,0 0 2 15,0 0 2-15,0 0-8 0,0 0-14 16,0 0 2 0,-60 1 6-16,56 1 14 15,2-2 12-15,1 0-22 0,-1 0 2 16,1 0-4-16,-1 0-2 15,-3 0 2-15,-1 1-14 16,0 2-6-16,-2-2 2 16,-1 1-8-16,2-1 6 15,-1 1-2-15,1-1-2 16,1-1 12-16,-3 0 10 16,1 2 6-16,1-1 8 15,-1 2-18-15,-2-2 8 16,1 4-14-16,1-3-6 0,0 3 10 15,0 0-10 1,4 1-4-16,-4 0 4 0,1 2-4 16,0 1-4-1,-3-2 4-15,4 2 6 0,-4 0 0 16,4 2-4-16,0 1 4 16,-1 2 2-16,0 3-6 15,0-1 12-15,1 3-12 16,2-2-6-16,-1 0-6 15,1 0 6-15,1-2 0 16,1-1-6-16,2 0 0 16,0 0 0-16,0 2 0 15,-1 1 0-15,1 0 14 16,0 0-14-16,0 1 6 16,0-1 0-16,0 3 2 0,0-3-2 15,0 1 0-15,0 0 2 16,0 1 4-16,0-1-6 15,0 0 2-15,0-1 6 16,0 0-14-16,1 1 22 16,1 0-16-16,1-3 16 15,-2 2-2-15,1 1-20 16,-1 1 24-16,1-1-18 16,-1 0 2-16,2-1 8 15,0 2-16-15,0-1-8 16,2-1 8-16,0 1 0 15,2-1 0-15,-1 3 0 16,-3 0 8-16,3 0-8 16,-3-2 0-16,2-1 0 0,3 0 0 15,-2-3 8-15,2 0-8 16,2 0 0-16,0-1 0 16,2-2-8-16,3-1 0 15,2-1-8-15,-1-2 16 16,1 0 0-16,2-2 0 15,0 1 16-15,-1-2-8 16,3 0 22-16,0-1-14 16,-2 1-2-16,4 2 10 15,0-2-24-15,3 0 16 0,1 2 0 16,1 0-8 0,1-2-8-16,-1 2 8 0,-1-1 0 15,-1 0 18 1,0-1-26-16,-1-1 0 0,-1 1 0 15,5 0-10-15,-1-1 10 16,5 1 0-16,3-1 0 16,2 0-8-16,-1 1-8 15,1-1-8-15,-5 1 16 16,-3-1-16-16,-2 0 0 16,-1-2 18-16,-4 0-10 15,-1-1 16-15,-2 0-16 16,1 0 16-16,-4 0 0 15,2 0 0-15,-2 0 0 16,2 0 0-16,2 0 8 0,0 0-8 16,1 0 0-16,0 0 0 15,0 0 16-15,-3-4-16 16,0 0 0-16,-2 1-8 16,0-2 16-16,2 3-8 15,0-2 0-15,0 0 0 16,1 0 0-16,2-3 0 15,-1-1 0-15,-3 1 0 16,4-1-24-16,-1-2 18 16,-3 0-18-16,3-1 16 15,-2 0 8-15,-2-2-22 16,2 2 22-16,-1-1-8 0,0-1-26 16,1 2 34-16,-4 0-14 15,1-2 6-15,-1-1-6 16,-2-3 6-16,3 0 2 15,-2-1-2-15,1-3 2 16,5 1 0-16,-2-3-14 16,1 1 20-16,-1 2 0 15,1 2-6 1,-4 1-2-16,-3 1 2 0,-1 2 0 16,-1-1 6-16,-2-2 0 15,-1 0 6-15,2-2-6 16,0-1 0-16,-2 1-6 15,1 1 6-15,-3-1 0 0,0 1 0 16,-3 1 6 0,-1-1 0-16,-1 1 14 0,0-2-12 15,0-2 32-15,0 0-18 16,-7-1 6-16,-4-1-28 16,1 2 0-16,-5 2 14 15,3 4 0-15,-6 2 2 16,2 2 14-1,-2 4-16-15,0-2 2 0,-1 2-8 16,1 0 22-16,0 0-14 16,-3-2-16-16,2 1 0 15,1 0 0-15,-3-1 0 16,1 0 8-16,-2 0 0 16,0 2-8-16,-4 0 16 15,1 0 92-15,-1 0-108 0,1 1 16 16,0-4 0-16,3 3-6 15,2-3-2-15,2 1 0 16,0 0 10-16,2 1-10 16,0-1 18-16,-1 1-18 15,1 0 36-15,-1 3-36 16,-2-1 18-16,1 0-26 16,-3 2 70-16,0 0-62 15,5 0 18-15,-2 0-26 16,1-2 10-16,-1 2-10 15,3-2 0-15,-1 2 8 16,0 0 2-16,-1 0-10 0,-2 1 8 16,-1 1-8-16,-2-1 10 15,1 3-10-15,0-1 16 16,-1 0-16-16,3-1 0 16,1 1 0-16,0-1 10 15,1-2-10-15,2 1 0 16,2-1 0-16,-2 1 0 15,0 3 8-15,-4-1 2 16,0 1-2-16,-4 0-8 16,2 0 18-16,-1 0-18 15,2 0 8-15,2 0-8 16,3-2 0-16,1 2 0 0,0-3 0 16,-1 2 10-16,-1-2-1 15,-2-1-9-15,-1 1 0 16,-2 2 0-16,-6 1 0 15,-3 0 0-15,-1 0 0 16,1 0 0-16,1 0 0 16,6 0 0-16,1 0 0 15,3 0 0-15,3 0 0 16,4 0 0-16,3 0 0 16,0 0 0-16,3 0 0 15,0 0 0-15,0 1 0 16,-3 0 0-16,-4 4 0 15,-1-3 0-15,0 3 0 0,3-1 0 16,3-3 0-16,3 1 0 16,2-2 0-16,0 0 0 15,1 0 0-15,1 0 0 16,1 0 0-16,0 0 0 16,0 0 0-16,0 0 0 15,0 0 0-15,0 0-37 16,0 0-751-16,0 0 156 15</inkml:trace>
  <inkml:trace contextRef="#ctx0" brushRef="#br0" timeOffset="24859.828">18036 2396 254 0,'0'0'56'0,"0"0"-12"16,0 0 26-16,2 0-12 16,-1 0 2-1,1 0-20-15,-2 0 2 0,0 0 12 16,0 0 12-16,0 1 4 16,0 2 2-16,0 4 10 0,0 6-20 15,0 9-8-15,0 8 0 16,0 5-30-16,0 2-24 15,0 1 20-15,0-1-20 16,0-5-20-16,0-3-86 16,0-7-84-16,0-4-26 15,-3-5 32-15,-3-13-30 16</inkml:trace>
  <inkml:trace contextRef="#ctx0" brushRef="#br0" timeOffset="25278.709">17896 2702 106 0,'0'0'46'15,"0"0"20"-15,0 0-18 16,0 0-2-16,0 0-2 15,0 0-18-15,-1-2-4 16,1 2-8-16,0 0-4 16,0 0 4-16,0 0-4 15,0 0-10-15,6 10 12 16,9 7-4-16,0 2 2 0,1 1-8 16,1-4 4-1,-4 0-4-15,-1-2 4 0,-3-3-4 16,1-2 0-1,-4-3-2-15,0-4 0 0,2 0 0 16,-1-2-6-16,0 0-2 16,2 0 0-16,2 0 8 15,5-9 2-15,5-11 18 16,0-5-6-16,3-6-8 16,1-2-4-16,1 1-2 15,-1 1-22-15,-19 23-72 16,0 2-148-16</inkml:trace>
  <inkml:trace contextRef="#ctx0" brushRef="#br0" timeOffset="31033.447">15294 2439 82 0,'3'0'134'16,"-3"0"-98"-16,0 0 34 15,0 0 4-15,0 0 2 0,0 14-12 16,0 11-8-16,-8 7 20 16,-5 7 0-16,-4 6-28 15,0 4-12-15,-2 2-18 16,2-2-18-16,1-5 4 16,7-9-8-16,3-7-10 15,6-7-80-15,0-7-66 16,0-10-26-16,9-4 32 15</inkml:trace>
  <inkml:trace contextRef="#ctx0" brushRef="#br0" timeOffset="31387.028">15406 2627 220 0,'0'0'48'15,"0"0"0"-15,0 0-32 0,0 0 22 16,0 0-20-16,0 0-12 16,29 64-6-16,-19-50-4 15,3-5 4-15,1-4 0 16,-1-4 0-16,-1-1 2 16,0 0 0-16,-3 0 2 15,-1-3-2-15,-2-8 10 16,-5 0 0-16,-1-3-4 0,0 1 10 15,0 0 4 1,-3 3 4-16,-4 3-8 0,-3 3 26 16,3 3-8-16,1-1-26 15,3 1-8-15,2 1 6 16,1-2-8-16,0 1-46 16,0-3-122-16,3 1 12 15,8 0 6-15</inkml:trace>
  <inkml:trace contextRef="#ctx0" brushRef="#br0" timeOffset="31687.225">15715 2657 61 0,'0'0'33'0,"0"0"19"15,0 0-16-15,0 0-8 16,0 0-18-16,0 0-10 15,45 43 4-15,-32-43-2 16,2-2 12-16,0-11-6 16,0-1 14-16,-3-2 4 15,-5-1-10-15,-2 2 28 16,-5-2-8-16,0 0 24 16,0 0-8-16,-1 2 2 15,-10 3 4-15,-3 5 2 0,-2 1-30 16,0 4-30-16,-2 2-44 15,-1 0-42-15,11 0-58 16,2 5-76-16</inkml:trace>
  <inkml:trace contextRef="#ctx0" brushRef="#br0" timeOffset="33478.595">15711 2974 55 0,'0'0'13'16,"0"0"5"-16,0 0 12 0,0 0-6 15,0 0-2 1,0 0-10-16,0 0-4 0,16 90-6 15,-10-70 4-15,0 0 2 16,-2 4 0-16,0 1 4 16,0 2 4-16,2 3-10 15,-2-1 8-15,2 6-10 16,0 0 2-16,0 3-2 16,1 0 0-16,1 4-4 15,-3-1 0-15,-1 3 0 0,1 0-10 16,-5 1 10-1,1 2 2-15,-1 2-2 0,0 4-8 16,0 1 0-16,2-2-6 16,1-3 12-16,4-6 2 15,-3-3 0-15,-1-7 2 16,3-3 0-16,-3-3-2 16,2 0-2-16,2-1 2 15,-2 4 0-15,1 1 2 16,-2-1-2-16,-1-2 0 15,2-4 0-15,-4-5 0 16,-1-1 2-16,2-6 0 16,-2 0-2-16,0-1 6 15,0 0 6-15,0-1 0 16,0 0-10-16,0-2 12 0,0-1-8 16,0-1-4-1,0-2 4-15,0-1-4 16,0 0 0-16,0-2 2 0,0-1-2 15,0 2-2-15,0-2 2 16,0 0 0-16,0 0-2 16,0 0 0-16,0 0-2 15,0 0-18-15,0 0-44 16,0 0-78-16</inkml:trace>
  <inkml:trace contextRef="#ctx0" brushRef="#br0" timeOffset="33881.521">15769 4331 11 0,'0'0'77'0,"0"0"-47"16,0 0 0-16,0 0-8 15,0 0 0-15,0 0 2 16,-3-2-2-16,10 12-2 16,4 4-2-16,1 4-6 15,-2 0-4-15,2 4-6 16,-3-2 2-16,0-2-2 16,0-4 0-16,0 0-2 0,0-1 0 15,0-2 0-15,1 1 2 16,-1-4-2-16,0-1 0 15,-3-4-2-15,3-3-2 16,-2 0-10-16,1 0 6 16,2-7 8-16,4-16 20 15,3-7-2-15,5-9-6 16,1-9-8-16,4-1-4 16,0-5-4-16,-18 36-54 15</inkml:trace>
  <inkml:trace contextRef="#ctx0" brushRef="#br0" timeOffset="35550.743">20252 2296 270 0,'0'0'54'16,"0"0"26"-16,0 0 2 16,0 0 6-1,0 0 22-15,0 0-14 0,0 0-14 0,-95 71 10 16,77-32 0-16,-2 8-12 15,2 10-10-15,5 4-24 16,5-5 4-16,5-9-36 16,3-11-14-16,0-9-8 15,0-8 2 1,5-8-2-16,1-3-20 0,4-5 0 16,-2-1-18-16,-1-2-46 15,4 0 4-15,2-9 84 16,1-13 8-16,-1-5 2 15,-3-3 0-15,0 2-2 0,-6 5 34 16,-1 6-32-16,-3 7 10 16,0 3 20-16,0 2-6 15,0-1 2-15,0 2-20 16,-6 0 16-16,3 3-28 16,0-1 0-16,0 2-28 15,1 0-28-15,2 0-42 16,0 0-58-16,0-1-62 15,0 1-6-15,0 0 24 16</inkml:trace>
  <inkml:trace contextRef="#ctx0" brushRef="#br0" timeOffset="35948.42">20461 2551 182 0,'0'0'86'0,"0"0"-34"15,0 0 46-15,0 0-38 16,0 0-16-16,0 0-40 16,-1 61 6-16,1-43-4 15,0-4-4-15,0-3-2 16,7-2-2-16,3-5-4 0,4-4-6 15,2 0-2 1,5 0-4-16,0-15 18 0,1-7 10 16,1-2 10-16,-5 1-16 15,-7-2 2-15,-6 4 18 16,-5 2 2-16,0 2 20 16,0 1 42-16,-12 6 78 15,-3 5-80-15,-4 2-86 16,-1 3-20-16,1 0 2 15,5 0-62-15,7 8-90 16,7 1-8-16,0-4-80 16</inkml:trace>
  <inkml:trace contextRef="#ctx0" brushRef="#br0" timeOffset="37093.413">20324 2846 7 0,'0'0'22'16,"0"0"35"0,0 0-7-16,0 0-14 0,0 0-4 15,0 0-2-15,0-1-6 16,0 1-6-16,1 0-12 16,-1 4 2-16,3 9 6 15,0 2-2-15,-1 7 4 16,2 1-2-16,-2 3-6 0,-2 0 0 15,0 3 0-15,0-1 0 16,0 1 0-16,0 2-2 16,0 3-4-16,0 4-2 15,0 5 0-15,0 5 0 16,0 4 0-16,0 2 2 16,0-2 0-16,0-1-2 15,0-2 0-15,0-4 0 16,0-4 0-16,0-1 0 15,0-5 2-15,0 3-2 16,0-1 0-16,0 1 0 16,0-1 0-16,0-3 0 15,0 2 0-15,0-5 0 0,0 0-2 16,-2-1 2-16,1-2 0 16,-2 1 2-16,1 1-2 15,-1 1 0-15,2 0 0 16,1 1 0-16,-2-3 2 15,2-2-2-15,-1-3 0 16,-1-2 2-16,-1-2-2 16,2-3 6-16,-2-3 0 15,-2-4 0-15,2-3 4 16,0-1 0-16,3-2 0 16,-1 2-2-16,-1-1-4 15,2-1-2-15,0 1 0 16,0-1-2-16,0-1 2 15,0-2-2-15,0-1-2 0,0 0 2 16,0 0-2 0,0 0 0-16,0 0-4 0,0 1 0 15,0 1 4-15,0 1-2 16,0 2 4-16,0 2 0 16,0 0-2-16,0 1 0 15,0-4-4-15,0 0 0 16,0-2 6 15,0-2 0-31,0 0 0 0,0 0-2 0,0 0-8 0,0 0-8 0,0 0-16 16,0 0-4-1,0 0-44-15,0-5-14 16</inkml:trace>
  <inkml:trace contextRef="#ctx0" brushRef="#br0" timeOffset="37616.568">20159 4375 234 0,'0'0'54'15,"0"0"6"-15,0 0-6 31,0 0-30-31,0 0-8 0,0 0-12 0,0 0-4 0,-7-5 18 16,7 5-8-16,0 0 0 16,0 0 2-1,0 0-8-15,0 0 12 0,0 1-8 16,10 6 0 0,-2 2 2-16,0-1-10 0,1 1 8 15,-1 1-4-15,1-2-4 16,-1 1 2-16,0-2 0 15,-1 0-2-15,0-2 0 16,-1 1 0-16,3-2 0 16,4 0 0-16,3-1-4 15,1-2 4-15,1 2 0 0,0-3 0 16,-3 0-2-16,0 0-2 16,0 0-2-16,-3-8 2 15,1-5-2 1,2-2 6-16,-1-2-4 0,0-2 8 15,0 2-6-15,1 1 4 16,-2-1-2-16,1 0 0 16,-1 0 0-16,-2-2-2 15,2-3-16-15,1-3-42 16,-11 15-90-16</inkml:trace>
  <inkml:trace contextRef="#ctx0" brushRef="#br0" timeOffset="48299.829">17274 2136 110 0,'-27'28'46'0,"7"-10"-4"15,0-1 32-15,7-5-30 16,4-6 0-16,6-5-8 0,3-1-36 16,0 0-18-16,0 0 16 15,4-1-4-15,14-11 6 16,0 1 6-16,3 1-2 15,-8 3-4-15,-1 6 2 16,-6-1-2-16,-3 2-2 16,-1 0-4-16,-2 0 2 15,0 14 4-15,0 6 24 16,-2 4-8-16,-13 0 42 0,-1 0-30 16,-3-3 0-1,2-4-2-15,4-7 2 0,2-3-8 16,7-7 0-16,1 0-20 15,1 0-20-15,2 0-22 16,0-3 6-16,0-11-32 16,0-1 44-16,0-4-12 15,0 4-6-15,0 2 12 16,5 3 18-16,2 5 6 16,-1 2 2-16,-1 3 0 15,-1 0-2-15,-1 0-6 16,-3 0-2-16,1 0 14 15,2 1 2-15,0 5 8 0,5 1-4 16,0-2 0 0,5-2-6-16,0-3-4 0,5 0-20 15,-1 0 0-15,-1 0 14 16,-5 0-8-16,-3 0 8 16,-3 0-2-16,-5 0-6 15,0 2 18-15,0 7 12 16,0 6 40-16,-12 2-10 15,-3 3 16-15,-1 1-8 16,1-1-12-16,-2-1-4 16,5-3-10-16,5-5-2 15,1-7-18-15,6-2-4 16,0-2-30-16,0 0 8 16,0 0-8-16,7 0 8 0,5 0 18 15,0-4 4-15,0-1 0 16,-3 2-4-16,-1 3 0 15,-4 0 4-15,-1 0-8 16,-3 0 8-16,0 5 0 16,0 6 2-16,0 6 36 15,-3 1 0-15,-10-1-2 16,-3 1-8-16,-3-3 4 16,-1-1 4-16,-2-3-4 15,0-2-6-15,0-3-12 16,4-3-14-16,0-3 0 15,6 0-30-15,2-1-42 16,5-15-74-16,5-3 58 0,0-4-20 16,0 2 12-16,13 5 23 15,1 6 47-15,-2 6 26 16,1 1 2-16,-1 2 4 16,3 1 2-16,-1 0 10 15,2 0 17-15,1 0-11 16,2 0-18-16,-3 0-4 15,2 7-2-15,-13-3-22 16</inkml:trace>
  <inkml:trace contextRef="#ctx0" brushRef="#br0" timeOffset="49049.88">17150 2716 150 0,'0'0'12'16,"0"0"52"-16,0 0-38 15,0 0-4-15,0 0 0 16,0 0-14-16,-153-216-6 16,139 165 0-16,4 1-2 15,4 3 2-15,4 5-2 16,1 3 2-16,1 5-2 15,0 1 2-15,0-1-2 16,4 3 2-16,8 1-2 16,3 2 0-16,3 4 0 0,4 6 0 15,5 1 0 1,3 4 4-16,1 2-4 0,1 5 4 16,-1 2-4-16,-1 4 2 15,-2 0-2-15,2 0 2 16,-2 0 2-16,1 7 4 15,0 3-2-15,1 0-6 16,0 1 6-16,3 0-6 16,-2 4 10-16,-1-3-10 15,-2 2 6-15,-5 0-6 0,-4 0-2 16,-2 2 2 0,-4 4 4-16,-2 0 2 0,-5 2-2 15,-1 5 2-15,-3 1 0 16,-2 2-2-16,0-1-4 15,0 1 10-15,-5-2-6 16,-11 3 2-16,-1 2-6 16,-8-1 4-16,-4 2 4 15,-4-4-6-15,-3-5 28 16,2-4-2-16,3-2 2 16,2-5 0-1,5-3 8-15,2-3 4 0,0-2-4 16,-1-2 6-16,2 0-8 15,-3-2-20-15,2 2 18 16,2-1 28-16,0 0 0 0,2-2-14 16,4-1 18-16,2 2 2 15,2-2-14-15,2 0-14 16,2 0 6-16,0 0-46 16,-1 0-26-16,4 0-20 15,0 0-4-15,0 0 2 16,0 0-142-16,3 0-72 15,0 0-38-15</inkml:trace>
  <inkml:trace contextRef="#ctx0" brushRef="#br0" timeOffset="49216.434">17335 2764 272 0,'0'0'70'0,"0"0"-42"16,0 0-12-16,0 0-16 15,0 0-86-15</inkml:trace>
  <inkml:trace contextRef="#ctx0" brushRef="#br0" timeOffset="53613.111">21019 5363 210 0,'0'-4'42'0,"0"4"36"16,0 0-6-16,0 0-10 16,0 0-14-16,0 0-28 15,0 0-8-15,0 0 12 16,0 0 10-16,0 0 0 16,0 0-8-16,0 0 2 15,0 0 2-15,0 6-10 16,3 12 22-16,-2 13 16 15,-1 9 2-15,2 8-20 0,-2 4-22 16,0 1-8-16,1 0-6 16,-1-3 2-16,2-4 14 15,-1-7 12 1,1-3-12-16,1-10 14 0,-2-5-16 16,-1-8-6-16,2-7-12 15,-2-5-12-15,1-1 12 16,-1 0-12-16,0 0-16 15,0 0-42-15,2-13 32 16,-2-2 32-16,0-3-42 16,0-3-82-16,0-2-8 15,0-3-2-15,0 15-22 16,0 0-82-16</inkml:trace>
  <inkml:trace contextRef="#ctx0" brushRef="#br0" timeOffset="53952.247">21028 5379 72 0,'0'0'76'0,"0"0"-38"15,0 0 24-15,0 0-22 16,0 0 2-16,0 0 14 0,-6-6-14 15,3 6 8-15,2 0 24 16,-4 0-24-16,-3 7-18 16,-1 5 10-16,-2 6 6 15,-1 3 14-15,-3 4-16 16,-2 4 14-16,0-4-32 16,1-1 0-16,6-8-8 15,1-6 0-15,6-6-20 16,3-3 0-16,0-1-6 15,0 0-12-15,0 0-54 16,0-1-190-16,0-16 90 16,5 7 44-16,3 0-72 15</inkml:trace>
  <inkml:trace contextRef="#ctx0" brushRef="#br0" timeOffset="54360.158">21068 5372 47 0,'0'0'71'16,"0"0"-39"-16,0 0 26 15,0 0-18-15,0 0 4 16,0 0-4-16,42-7-8 16,-29 7-4-16,-1 0-2 15,0 0-12-15,-1 0 4 16,-1 3-4-16,0 5 2 15,-1 2 0-15,-1 0 0 16,-2 0 12-16,0-2-2 0,-2-1 2 16,2-1 8-1,0-1-16-15,2 2 0 0,4-1 0 16,-3 0 6-16,-2-2-12 16,3-1 6-16,-5 0-4 15,-2-2 0-15,0 1-6 16,-3-1 8-16,1 0-4 15,-1-1-2-15,0 0 10 16,0 0-2-16,0 0-2 16,0 0-2-16,0 0-16 0,0 0-12 15,0 0-134 1,0 0-122-16,0 0-74 0</inkml:trace>
  <inkml:trace contextRef="#ctx0" brushRef="#br0" timeOffset="54813.47">21146 5442 110 0,'0'0'38'0,"0"0"26"0,0 0-12 16,0 0-6-16,0 0 2 16,0 0-4-16,0 20-2 15,0-4-4-15,0 5-12 16,1 4-4-16,1 5 2 16,1 4 0-16,-2-1-4 15,1 2 0-15,-1-3-8 16,1-4-6-16,1-1 18 15,0-2 0-15,-2-1-2 16,4 2 12-16,-4-1-14 16,3 0 6-1,-2-2 4-15,-1-3-6 0,-1-4 2 0,0-7-6 16,0-3-2 0,0-5 26-16,0-1 0 0,0 0 20 15,0 0-12-15,0 0-52 16,0-1 0-16,0-14-52 15,0 3-314 1,0-1 8-16</inkml:trace>
  <inkml:trace contextRef="#ctx0" brushRef="#br0" timeOffset="70358.812">23876 4825 450 0,'0'0'66'16,"0"0"64"-16,0 0 90 15,0 0 142-15,0 0 30 16,0 0-220-16,-6-1-76 16,6 1-26-16,0-1-26 15,0 1-26-15,12 0-10 16,6-2 11-16,4-1-19 0,1 1 0 15,-1-1 0-15,3 1 0 16,-2 0 0-16,-4 2 0 16,-3 0 0-16,-2 0 0 15,-7 0 0-15,-2 0 0 16,-4 0 0-16,-1 0 0 16,0 5 0-16,-3 16 0 15,-17 14 0-15,-10 9 0 16,-5 6 0-16,-5 6 0 15,-5 1 0-15,5-3 0 16,3-11 0-16,11-12 0 16,10-13 0-16,9-12 0 0,4-3 0 15,3-3 0-15,-2 0 0 16,2 0 0-16,0 0-291 16,17-7-77-16,12-14 26 15,3-6 88-15,2 0 102 16,-10 6 40-16,-3 8 56 15,-8 9 26-15,-4 4 12 16,-5 0-14-16,0 0 20 16,-3 0 12-1,1 12 22-15,-1 0-4 0,2 1 10 16,0 1-2-16,2-3-6 16,-1-2-4-16,0-2-4 15,1-4-8-15,-2-2-4 16,3-1-8-16,2 0-4 0,6-10 6 15,7-13 4-15,2-6-24 16,2-2-22-16,-3 0-24 16,-2 7 26-16,-4 8 30 15,-4 9 14-15,-2 7-8 16,-5 0-14-16,1 7 24 16,-2 9 18-16,1-2-2 15,-2-3 4-15,3-1-4 16,-2-7-4-16,2 0-12 15,2-3-2-15,5 0-6 16,2-19 8-16,6-9 0 16,3-9-28-16,-17 20-90 15,1 1-62-15</inkml:trace>
  <inkml:trace contextRef="#ctx0" brushRef="#br0" timeOffset="70509.724">24521 4635 63 0,'0'0'35'0,"0"0"25"16,0 0 20-16,0 0 0 16,0 0-32-16,0 0-38 15,0 0-8-15,34-19 4 16,-25 19-4-16,-3 0-2 16,-2 5-20-16,-2 2-64 15,-2-4-46-15</inkml:trace>
  <inkml:trace contextRef="#ctx0" brushRef="#br0" timeOffset="70688.247">24521 4635 122 0,'-45'90'16'15,"45"-90"14"-15,0 0 10 16,0 0 4-16,0 0 0 16,0 0-14-16,88 5-18 15,-66-10-8-15,-1 1-2 16,-6 1-2-1,0 1 0-15,-8 0-6 0,-4 2-38 16,-3 0-66-16,0 0 24 16</inkml:trace>
  <inkml:trace contextRef="#ctx0" brushRef="#br0" timeOffset="70860.787">24553 4759 49 0,'0'0'35'0,"0"0"5"15,0 0-6-15,0 0 2 16,0 0 0-16,0 0-16 15,-16 92-12-15,16-83-4 16,0-4-4 0,0-3-2-16,0-2-32 0,4 0-20 15,-1 0-18-15,2-9-28 16</inkml:trace>
  <inkml:trace contextRef="#ctx0" brushRef="#br0" timeOffset="71048.285">24553 4759 39 0,'36'22'47'0,"-36"-22"-5"0,0 0-10 0,0 0 6 16,0 0 4-16,0 0-14 15,0 135-16-15,0-115-2 16,-4-6-6-16,1-7-2 16,0-4-2-16,0-3-2 15,-5 0-10-15,-5 0-10 16,-2-6-10-16,-4-8-44 15,9 6-17-15</inkml:trace>
  <inkml:trace contextRef="#ctx0" brushRef="#br0" timeOffset="71176.942">24417 4878 29 0,'0'0'0'0,"0"0"-2"16,0 0 2-16,0 0 10 16,0 0 14-16,0 0-7 0,135-20-13 15,-110 15 0-15,-4 0-2 16,-6 4 0-1,-2 1-2-15,-13 0 0 0,0 0-57 16</inkml:trace>
  <inkml:trace contextRef="#ctx0" brushRef="#br0" timeOffset="71648.008">24488 4970 55 0,'0'0'23'0,"0"0"-1"0,0 0 0 0,0 0 2 16,0 0 14-16,0 0-4 16,103 11-18-16,-85-11-10 15,-8 5-6-15,-1 5 0 16,-8 6 12-16,-1 4 20 16,0 5 2-16,-17 2 28 15,-6-2-14-15,-2 0-6 16,-4-6 4-16,1-4-12 15,-2-2-6 1,2-6 14-16,1-2-18 0,3-5-12 16,5 0-12-16,2-5-42 15,7-13-48-15,5-6-8 0,5-3 40 16,0-1 6-16,3 4-8 16,15 6-18-16,2 7 34 15,-4 6 8-15,2 5 28 16,-3 0 2-16,3 0 6 15,1 13 18-15,1 1 16 16,5 3 14-16,0-2 2 16,5 1-6-16,0-2-16 15,-3 2-14-15,1 0-4 16,-4 0-4-16,0-1-6 16,0 0 14-16,-2-2-14 15,-19-12-20-15,0 0-168 16</inkml:trace>
  <inkml:trace contextRef="#ctx0" brushRef="#br0" timeOffset="71784.162">24834 5281 294 0,'0'0'30'0,"0"0"-26"16,0 0 6-16,0 0 12 15,0 0-22-15,0 0-22 16,2 6-14-16,-2-6-136 15</inkml:trace>
  <inkml:trace contextRef="#ctx0" brushRef="#br0" timeOffset="72514.735">23757 5472 90 0,'0'0'64'0,"0"0"-46"0,0 0 30 15,0 0-14-15,0 0 2 16,0 0-2-16,7-3-16 15,-3 3 0-15,4-1 8 16,0-1 2-16,-2 1-8 16,1 1 0-16,-4-1 6 0,-2 1 2 31,4 0 4-31,-4 0-12 0,2 0 0 0,0 0-2 16,2 0-2-16,4 0-2 15,1 0-4-15,4-2-2 16,4 2-6-16,1-1 0 15,2-1-2-15,6 2 0 16,6 0 4-16,8 0-4 16,9 0 0-16,11 0 0 15,13 0 2-15,5-5 0 16,5-3 0-16,-5 0-2 16,-3-1-12-16,-7 5-10 15,-10 3-2-15,-8 1-8 16,-11 0 8-16,-8 5 8 15,-12 4 16-15,-6-3 0 0,-6-2 2 16,-4-3-2-16,-4-1 2 16,0 2 2-16,0-2 24 15,0 0 42-15,0 0 18 16,0 0-36-16,-6 0-52 16,-4 0-46-16,2 0-180 15,0 0-251-15</inkml:trace>
  <inkml:trace contextRef="#ctx0" brushRef="#br0" timeOffset="93366.797">24358 6153 220 0,'0'0'32'15,"0"0"8"-15,-3 0 22 16,-2 10 32-16,-5 8-30 16,-2 3 8-16,0 2 20 15,-1 4 20-15,-2 0 0 16,0 3-10-16,1-1 22 15,1 0-54-15,3-3-18 16,2-3-22-16,5-5-30 16,3-5-16-16,0-6-64 15,0-4-130-15,6-3-70 16,18 0 62-16,-11-10 44 0,1-4 8 16</inkml:trace>
  <inkml:trace contextRef="#ctx0" brushRef="#br0" timeOffset="93688.477">24427 6343 72 0,'0'0'98'16,"0"0"-68"-16,0 0 12 15,0 0-6-15,0 0-4 16,0 0 0-16,28 27-10 16,-19-19-6-16,1-1 14 15,-1-3-26-15,0-2-4 16,1-2-2-16,1 0-10 15,0 0 12-15,0-2 4 16,1-9 6-16,-1-3-4 16,-2 0-6-16,-5 0-12 0,-2 1 0 15,-2 1 10-15,0 5 2 16,0 0 8-16,0 2 2 16,-5 2-8-16,-2 2 2 15,2-1 2-15,4 1 8 16,1 1-6-16,0-1-8 15,0-1-24-15,0-1-46 16,0 3-10-16,1-1-54 16</inkml:trace>
  <inkml:trace contextRef="#ctx0" brushRef="#br0" timeOffset="93953.282">24729 6320 82 0,'0'0'60'16,"0"0"-44"-16,0 0 2 16,0 0-2-16,0 0 12 15,0 0-2-15,74-10-2 16,-55-5-20-16,-1-1-2 16,-6 5 4-16,-5 2-6 15,-2 5 6-15,-5 1 0 16,0 2 56-16,0 0 38 15,-2 1-90-15,-10 0-10 16,-4 0 0-16,1 0-20 0,7 0-74 16,1 0-102-1</inkml:trace>
  <inkml:trace contextRef="#ctx0" brushRef="#br0" timeOffset="94764.115">24515 6757 72 0,'0'0'76'16,"0"0"-58"-16,0 0 14 0,0 0 4 16,0 0 2-16,0 0-6 15,9-49-8-15,-6 38-2 16,0 1 2-16,-1 0 2 15,-2-1-6-15,0-1-4 16,0 3-6-16,0-1 4 16,0 2-4-16,0 3 2 15,-11 2-2-15,-3 3 0 16,-2 0-4-16,-1 0 0 16,1 12 4-16,4-1-6 0,0 3 0 15,6-3-4-15,3-1 0 16,3-1-2-16,0-2-2 15,0-2-2-15,0 0-6 16,2-1 2-16,11-1-2 16,2-3 0-16,1 0-6 15,-2 0 18-15,-4 0 0 16,0 0 0-16,-5 0-4 16,-2 4 4-16,-1 2 0 15,-2 2 4-15,0 3 4 16,0 4-2-16,0 3-4 15,-10 0 8-15,0 1-10 16,0 1 2-16,1 0 4 0,0 0-6 16,3-1 2-1,1-7-2-15,4-3 0 0,1-4 0 16,0-2-4-16,0-2-4 16,0 1-12-16,0-2-126 15,3 0-147-15</inkml:trace>
  <inkml:trace contextRef="#ctx0" brushRef="#br0" timeOffset="95349.588">24683 6742 130 0,'0'0'66'15,"0"0"-54"-15,0 0 16 16,0 0 14-16,0 0 6 16,0 0-16-16,9-92-14 15,-9 91 10-15,0-1 10 16,0 2 0-16,0 0 6 16,-3 0-12-16,-7 0-18 15,-1 2-2-15,2 5-10 16,2-2 0-16,4 1-2 15,1 0 0-15,2 2-4 0,0 2-2 16,0 2 6-16,0 0-2 16,2 1-4-16,8 1 4 15,-1-2 0-15,0 1 2 16,0-1 4-16,-5 1-4 16,1-2 4-16,-5 0-2 15,0-1-2-15,0 0 4 16,0-4 0-16,-5 0 2 15,-3-2 0-15,-1-2-2 16,1-2 2-16,2 0-6 16,2-4-26-16,4-15 26 15,0-4 12-15,1-3-12 16,16-2-2-16,3 4-6 0,2 4 8 16,-5 3 0-16,0 6 4 15,-7 1-4 1,-2 4 2-16,-4 3 0 0,-2 1-2 15,-1 2 0-15,-1 0 2 16,0 0 2-16,0 0-4 16,0 0-2-16,0 0-44 15,0 4-48-15,-3 1-112 16</inkml:trace>
  <inkml:trace contextRef="#ctx0" brushRef="#br0" timeOffset="95987.399">24352 7050 124 0,'0'0'34'15,"0"0"-28"-15,0 0 14 0,0 0 2 16,0 0-4-16,0 0-8 16,0 1-4-16,0-1 8 15,0 0-2-15,0 0 4 16,0 0-2-16,0 0 2 16,0 0 8-16,0 0 6 15,6 0 4-15,4 0-4 16,7-6-12-16,2-1 0 15,7-1 0-15,3-2-10 0,3 1 10 16,2 1-4 0,1-2-6-16,0 2 4 0,-1-2-6 15,1 2-4-15,-3 0-2 16,-2 4 0-16,-4 1-6 16,-7 3 6-16,-3 0 0 15,-5 0 0-15,-3 0 2 16,-4 0 0-16,-4 0 2 15,0 0 0-15,0 0 4 16,0 0 2-16,0 0 2 16,0 0-6-16,0 0-6 15,0 0-70-15,-15 0-56 0,7 0-38 16,-5 0-4-16</inkml:trace>
  <inkml:trace contextRef="#ctx0" brushRef="#br0" timeOffset="96420.252">24471 7096 132 0,'0'0'38'16,"0"0"28"-16,0 0 2 0,0 0-6 16,0 0-4-1,0 0-12-15,102-12-8 0,-76 5-10 16,1 1-14-16,-2 2-6 16,-3 0 2-16,-3 1-4 15,-5 0-2-15,-1 1-4 16,-6 1 2-16,1 1 2 15,-4 0 0-15,3-1-2 16,-3 1 4-16,-1-2-4 16,-2 2 2-16,-1 0 8 15,0 0 0-15,0-1 8 16,0 1 6-16,0 0 4 0,0 0 6 16,0 0-18-1,0 0-12-15,0 0-6 0,0-3-18 16,5-1-86-16,-2-1-78 15,1 1-116-15</inkml:trace>
  <inkml:trace contextRef="#ctx0" brushRef="#br0" timeOffset="97300.068">25137 6493 142 0,'0'0'58'16,"0"0"-36"-1,0 0 32-15,0 0 20 0,0 0-14 16,0 0-14-16,-27-51-4 16,19 51-20-16,-2 0 2 15,-2 1-14-15,2 8-10 16,0-2 0-16,0 1 2 15,4-1-2-15,2-2 2 16,-1 0-2-16,5-3-2 16,0 0-6-16,0 1-6 15,0-1 2-15,6 0-8 16,10-1-4-16,0 1 4 0,-3-1 20 16,-3 2-2-16,-1 1 6 15,-3 2-4-15,2 1 2 16,-4 2 0-16,-2 1 4 15,-2 2 2-15,0 3-4 16,0 4 6-16,0 2-6 16,-8-1 4-16,1-3-2 15,5-3-6-15,2-3 0 16,0-4 0-16,0-1-6 16,0-3-2-16,11-3-16 15,5 0-46-15,6 0-56 16,-12-2 20-16,-1-5-39 15</inkml:trace>
  <inkml:trace contextRef="#ctx0" brushRef="#br0" timeOffset="97694.001">25326 6519 70 0,'0'0'90'16,"0"0"-38"-16,0 0 18 15,0 0-4-15,0 0 2 31,0 0-22-31,-19-38-16 0,12 36-16 0,-1 2-2 16,2 0 2-16,-2 0-4 16,1 0-10-16,0 7-4 15,2 2 0-15,4-2 0 0,1-1-4 16,0-2-8 0,0-3-14-16,1-1-12 0,11 0-10 15,1 0 8-15,-2 0 38 16,-2 0 6-16,-5 0 0 15,1 0-4-15,-2 2 4 16,0 11 6-16,-3 4 4 16,0 2-2-16,0 1 0 15,0-2 4-15,0-1 2 16,0-1 2-16,0-1 2 16,0-1 6-16,0-1 8 15,0 0 0-15,0-5-8 16,0 1-14-16,0-3-8 15,0-2-2-15,0 0-6 16,0-4-16-16,4 0-108 0,2 0-60 16</inkml:trace>
  <inkml:trace contextRef="#ctx0" brushRef="#br0" timeOffset="109468.954">23934 7503 202 0,'-7'0'76'0,"5"0"-50"0,1 0 6 0,1 0 18 15,-2 0 8-15,2 0-16 16,0 0-24-16,0 0-6 0,0 0-6 16,0 0 4-1,0 0-2-15,0 0 2 16,0 0 12-16,6 0-2 0,3 0 6 15,3 0-6-15,-5 0-4 16,1 0-2-16,-3 0-12 16,-2 0 0-16,0 0 4 15,1 0-4-15,-1 0-2 16,-2 0 2-16,1 0-2 16,-1-2 8-16,-1 1-8 15,2 0 0-15,-1-4 6 16,2 0 0-16,-1-1 22 15,-1-1 2-15,-1 2-4 0,0 1 28 16,0 0-20 0,-7 0-16-16,-8 1-2 0,-5 3-16 15,-2 0 0 1,1 0 0-16,2 1 0 0,1 11 0 16,6 0 0-16,6 1-12 15,6 1 8-15,0 3-18 16,0 1 10-16,9 1 4 15,9-1-6-15,6-1 14 16,3-1-4-16,-2-1 4 16,-4 2 8-16,-8 2-8 15,-2-2 2-15,-5 1-2 16,-6 0 0-16,0-3 0 16,0 0 0-16,-8-5 8 15,-7-2-8-15,-4-5 0 0,-3-3 4 16,2 0 4-16,-1-1-8 15,8-15 0-15,4-5 8 16,8-3 22-16,1-3-30 16,0-3 0-16,20 2-14 15,7 2-6-15,3-2-18 16,1 6 8-16,2 1-12 16,-3 5 4-16,-5 5 0 15,-5 4-4-15,-5 4-2 16,-6 3 18-16,-6 0 8 15,-3 0 6-15,0 9 12 16,0 9 4-16,-6 6 2 0,-5-3-4 16,3-3 2-1,4-3 10-15,4-4-14 0,0-1 0 16,0-2 0-16,11-2-4 16,4-4 2-16,2-2 0 15,5 0-2-15,3 0 2 16,-1-12 0-16,-1-3-8 15,-3-2-6-15,-5-1-16 16,-5 1-2-16,-5 0 12 16,-5 4 20-16,0 1-2 15,0 4 4-15,0 4 14 16,-9 2 6-16,0 2-2 16,0 0-8-16,2 0-4 15,4 0 8-15,1 0-4 16,2 0-10-16,0 0 0 0,0 3-12 15,0 4 8-15,12 3-2 16,3-2-76-16,-8-6-88 16,0-2-61-16</inkml:trace>
  <inkml:trace contextRef="#ctx0" brushRef="#br0" timeOffset="109667.42">24395 7582 9 0,'0'0'36'16,"0"0"39"-16,0 0-41 15,0 0 18-15,0 0-20 0,0 0 4 16,45 21 30 0,-39-37 10-16,-3-6-30 0,0-4-16 15,-3 0-6-15,0-1 2 16,0 2 2-16,0 10-2 16,-2 5 2-16,1 7-14 15,1 3-12-15,0 0-2 16,0 0-66-16,0 0-80 15,6 3-16-15</inkml:trace>
  <inkml:trace contextRef="#ctx0" brushRef="#br0" timeOffset="110431.371">24692 7484 55 0,'0'0'19'0,"0"0"21"0,0 0 20 15,0 0 6 1,0 0-12-16,0 0-30 0,8 0 18 16,-5 0-4-16,0 0-8 15,0 2 0-15,0 2 4 16,-2 0 4-16,-1 3 6 16,0 6 6-16,0 0 8 15,0 2-10-15,0-1-24 16,0-5-8-16,0-4-16 15,0-2 0-15,0-3-8 16,0 0-4-16,0 0 0 16,0 0-2-16,10 0-14 15,4-17-14-15,4-3-20 16,-2 1 22-16,0 1 4 0,-2 5 20 16,-1 3 10-16,-5 4-2 15,-2 5 4-15,-3-1 2 16,-2 2 0-16,3 0 2 15,-3 0 8-15,2 0 2 16,0 2 6-16,-2 8 0 16,1 0 0-16,2-3 4 15,-2 1-6-15,1-5-8 16,0 0 0-16,-2-2-4 16,2-1 0-16,3 0-2 15,3 0 2 1,3-4-4-16,7-13 2 0,-2 0-6 15,1 0-12-15,-3 6-24 16,-2 6 26-16,-4 5 12 0,-3 0 2 16,-1 0 2-16,-4 9 2 15,2 5 12-15,-3 0 2 16,0 0-6-16,0-2 6 16,3-1-4-16,1 0-10 15,1-3 0-15,-1-1-2 16,1-1-2-16,0 0-26 15,-5-6-170-15</inkml:trace>
  <inkml:trace contextRef="#ctx0" brushRef="#br0" timeOffset="111017.803">23976 7863 208 0,'0'0'32'16,"0"0"-28"-16,0 0 28 15,0 0 6-15,0 0 2 16,0 0 10-16,0 0-16 16,131-13 0-16,-73 2-10 15,13-5-12-15,9 0-4 16,10-1-4-16,8-2 42 15,4 2-8-15,-1 4-20 16,-2 7-12-16,-5 3-2 16,-6 3-2-16,-11 0-2 15,-13 0 0-15,-13 0-6 16,-18 0-6-16,-12 6 10 0,-10-2-4 16,-4-1 4-16,-6-1 2 15,-1-2 8-15,0 0 4 16,0 0 16-16,0 0 24 15,0 0 82-15,0 0 56 16,0 0-32-16,0 0-48 16,0 0-66-16,0 0-36 15,0 0-16-15,0 0 0 16,0 0-64-16,0 0-14 16,0 0-102-16,0-3-66 15,0-4 62-15,-3 4-22 16</inkml:trace>
  <inkml:trace contextRef="#ctx0" brushRef="#br0" timeOffset="112271.297">24862 7823 170 0,'0'0'174'16,"0"0"-168"-16,0 0 12 0,0 0 72 16,0 0 20-16,0 0 20 15,45 80-40-15,-32-46-8 16,4 3-12-16,-4-2-46 15,0-2 4-15,-4-8-22 16,1-5-6-16,-4-7 10 0,-3-6-10 16,1-4-16-1,-3-3-32-15,-1 0-82 0,0-8-66 16,0-14 14-16,0-11 26 16,0-3 14-16,3 17 27 15</inkml:trace>
  <inkml:trace contextRef="#ctx0" brushRef="#br0" timeOffset="112400.951">25026 7895 190 0,'0'0'94'0,"0"0"-4"15,0 0-8-15,0 0 12 16,0 0 10-16,0 0 2 0,-180 114-64 16,137-63-42-16,-1 3-10 15,30-36-104-15,3-3-176 16</inkml:trace>
  <inkml:trace contextRef="#ctx0" brushRef="#br0" timeOffset="117469.674">23609 6827 166 0,'-4'0'80'0,"4"0"-58"16,-2 0 44-16,2 0 16 16,0 0-8-16,-1 0-32 15,1 0-14-15,0 0 4 16,-2 1 16-16,2-1 14 15,0 0 12-15,-3 1 4 16,2 1 36-16,-4 3 26 16,-4 7 86-16,-9 6-72 15,-6 6-146-15,-5 7 16 16,-4 2-8-16,0-1-6 16,2-1-10-16,5-4 0 0,5-3-10 15,2-2 10 1,4 2-16-16,0-2-8 0,3 1-16 15,-1-5-60-15,5-3-34 16,2-4-10-16,5-5 14 16,1-3-26-16,0-3-8 15,0 0-16-15,0 0-44 16</inkml:trace>
  <inkml:trace contextRef="#ctx0" brushRef="#br0" timeOffset="117878.582">23545 7020 162 0,'0'0'68'16,"0"0"-60"-1,0 0 8-15,0 0 40 0,0 0 18 16,0 0-16-16,0 0-18 16,-9 10 2-16,1 0 26 15,-4 8-14-15,-7 8-28 16,-3 4-2-16,-2 5-10 16,0 0-4-16,0-1 0 0,5-7-8 15,7-7 0-15,4-7-2 16,4-5 0-16,1-2 0 15,3-3 0-15,-2-2 4 16,1-1 4-16,1 0 0 16,0 0-2-16,0 0 0 15,0 0-6-15,0 0 0 16,0 0-6-16,0 0-20 16,0 0-114-16,0-1-134 15</inkml:trace>
  <inkml:trace contextRef="#ctx0" brushRef="#br0" timeOffset="125488.026">4645 8094 158 0,'0'-2'44'16,"0"2"6"-16,0 0 10 15,0 0 2-15,0 0-8 0,0 0-6 16,0 0-4 0,0 0 8-16,0 0 8 0,0 0 0 15,0 0 8-15,0 0 8 16,0 0-12-16,0 0 0 15,0 0-4-15,0 0-6 16,0 0 18-16,-6 13 26 16,-6 7-34-16,-5 5-56 15,-2 3 6-15,-3 2-14 16,1 0 8-16,0-3-8 16,3-3 8-16,6-5-2 15,3 1-6-15,-1-3 0 16,2-1-6-16,2-4 6 15,0-3 6-15,3-3-6 16,2-4 0-16,1 0-22 0,0-2-64 16,0 1-116-16,0-1-28 15,0 0 34-15,0 0 30 16,0 0-6-16,0 0 4 16</inkml:trace>
  <inkml:trace contextRef="#ctx0" brushRef="#br0" timeOffset="126006.64">4707 8197 168 0,'0'0'48'15,"0"0"-10"-15,0 0 4 16,0 0 0-16,0 0-12 16,0 0-14-16,0 0-10 15,0 0 0-15,0 0 6 16,0 0 0-16,0 0 6 16,0 0 0-16,0 0 2 15,0 0 0-15,0 0 0 16,0 0-6-16,0 0-6 0,0 0 0 15,0 0 0-15,0 0-8 16,0 0 2 0,0 0-2-16,0 0 0 0,0 0 2 15,0 0-2-15,0 0 2 16,0 0 4-16,0 0 0 16,0 0 10-16,0 0 12 15,0 0 10-15,0 0 20 16,0 11 28-16,-7 10-56 15,-6 5-18-15,-4 5-6 16,-2 5-2-16,-2 1 0 16,3-3 0-16,2-7-8 15,5-10 8-15,7-9-8 0,-1-5 4 16,5-3-8 0,0 0-2-16,0 0-164 0,0 0-94 15</inkml:trace>
  <inkml:trace contextRef="#ctx0" brushRef="#br0" timeOffset="136808.804">19626 8070 55 0,'1'-2'69'0,"-1"2"-57"15,0-1 24-15,0 1 0 16,0 0 14-16,0 0-2 0,0 0 2 15,0 0 14-15,0 0 10 16,0 0-8-16,0 0-2 16,0 0-10-16,0 0-14 15,0 0-14-15,0 0 0 16,0 0-8-16,0 0 4 16,0 7-12-16,-6 7-6 15,-6 6 8-15,-6 5-2 16,-4 6-6-16,-4 5 0 15,-5 4-4-15,-3 6 12 16,4-4-12-16,6-4 4 16,5-5-4-16,7-11 0 15,4-6 0-15,4-9-4 16,2-4 0-16,2-3-4 16,0 0-6-16,0 0-10 0,0 0 10 15,0 0-6-15,0 0 4 16,0 0-16-16,0 0-22 15,2-10-18-15,8-3-92 16,-5 6-12-16</inkml:trace>
  <inkml:trace contextRef="#ctx0" brushRef="#br0" timeOffset="137599.053">19633 8210 7 0,'0'0'28'0,"0"0"0"15,0 0-1-15,0 0-1 16,0 0-6 0,0 0-6-16,0 0-8 0,0-2-2 15,3 2-2-15,-2 0 0 16,-1 0 0-16,0 0 4 0,2 0 0 15,-2 0 4-15,0 0 8 16,1 0 2-16,-1 0 0 16,0 0-4-16,0 0 0 15,0 0-4-15,0 0-4 16,0 0-2-16,0 0 0 16,0 0 0-16,0 0 4 15,0 0 8-15,0 0 6 16,0 0 4-16,0 0 18 15,0 3 22-15,-8 11-26 16,-8 8-36-16,-3 4 12 16,0 4-10-16,-4 3 4 15,1 3 0-15,2-1-4 16,0-3-4-16,3-6 2 0,5-6-4 16,6-9-2-16,3-4 0 15,2-3 0-15,1-3 2 16,0-1-2-16,0 0 0 15,0 0-2-15,0 0 0 16,0 0-6-16,0 0-20 16,0 0-66-16,0-2-64 15,0-5 4-15</inkml:trace>
  <inkml:trace contextRef="#ctx0" brushRef="#br0" timeOffset="139613.71">17224 8528 246 0,'0'0'26'16,"0"0"20"-16,0 0 12 15,0 0 8-15,0 0 28 16,0 0-40-16,0 0-16 16,-22-1 0-16,18 17-12 15,3 4-12-15,1 0 6 16,0-1-14-16,0-4-4 0,0-2-2 16,5-4-4-16,6-4 0 15,1-2-16-15,4-3 12 16,2 0 0-16,2-4 8 15,-1-15-2-15,-1-3 4 16,0-2-8-16,-5-1 4 16,-3 0-22-16,-5 5 22 15,-5 5 4-15,0 5-2 16,0 5 18-16,-12 1-14 16,-3 4-2-16,-4 0 14 15,2 0-10-15,1 0 10 16,6 0 14-16,2 4-20 0,4-3 2 15,2-1-12-15,2 3-10 16,0 3-6-16,0 3-18 16,0 4-16-16,3 0-88 15,5-10-18-15,1-2-30 16</inkml:trace>
  <inkml:trace contextRef="#ctx0" brushRef="#br0" timeOffset="140184.182">17902 8537 172 0,'0'0'42'0,"0"0"14"16,0 0-12-16,0 0-4 16,0 0 12-16,0 0-24 15,-9 0-10-15,9 0-4 16,0 0 12-16,0 9 2 15,0 5-2-15,0 2-2 0,0 3-8 16,0-2 0-16,0-3-12 16,5-1-4-16,2-5 0 15,2-2-2-15,2-3-6 16,-1-3 2-16,5 0-2 16,0 0 4-16,3-7 4 15,-2-8 8-15,2-2 8 16,-3 0-14-16,0-1-2 15,-6 1-4-15,-3 2 0 16,-2 3 4-16,-2 2 0 16,-2 3 10-16,0 2 16 15,0 0-10-15,-9 2 2 16,-5 1-4-16,0 2 2 0,-1 0 20 16,0 0-24-16,3 0-10 15,0 0 2-15,2 0-4 16,2 1-6-16,0 5-28 15,5-3-136-15,2-1-84 16</inkml:trace>
  <inkml:trace contextRef="#ctx0" brushRef="#br0" timeOffset="145624.504">9210 8285 130 0,'0'0'62'0,"0"0"-50"16,0 0 14-16,0 0-8 0,0 0 8 15,0 0-10 1,0 0-6-16,14-6-2 0,-14 4 2 16,0 2 4-16,2 0 2 15,1 0-2-15,2 0 0 16,3 0 6-16,1 0 12 16,2 3 2-16,1 6-8 15,2-1-6-15,-2-1-4 16,-2 2-6-16,0-2-2 15,-2-1 0-15,1 1-4 16,-1-2 2-16,-1-1-4 16,-3-3 2-16,2 2-2 15,0-3-2-15,2 0 2 16,7 0 4-16,1-1-4 0,5-18 0 16,3-3 4-16,3-3-4 15,-5 3 0-15,1 5-2 16,-6 8 0-16,-6 4-4 15,-4 4 0-15,-1 1 4 16,-4 0-4-16,-1 0 2 16,1 0-6-16,-1 0 0 15,1 4 4-15,2 7 2 16,2 2 2-16,2 1 4 16,0 1-2-16,0-3 4 15,-2 0-4-15,0-4-2 16,-1-2 0-16,0-2 0 15,0-2 0-15,-1-2-2 0,2 0 2 16,2 0 0 0,2 0 4-16,2-1 0 0,3-13-2 15,-3 0 0-15,2 2-2 16,-3 3 0-16,-2 3-4 16,-1 3 4-16,2 2-4 15,-2 0 2-15,-1 1 0 16,1 0 0-16,-1 0 0 15,2 0 0-15,0 0-4 16,6 1 6-16,0 8-2 16,0-2 2-16,-2 0 0 15,-1-2 0-15,0 1 2 0,-3-3-2 16,-3 0 0 0,1-1 0-16,-2-2 0 0,2 0 0 15,1 0 0-15,2 0 2 16,-1 0-2-16,2 0 0 15,0 0 0-15,0 0 0 16,1 0 0-16,-3 0 0 16,0 0 0-16,-5 0 2 15,1 0-4-15,-2 0 2 16,-2 0 0-16,1 0 2 16,-2 0-2-16,0 0 8 15,0 0 10-15,0 0 22 16,0 0 26-16,0 0 40 15,0 0 28-15,0 0 32 16,0 0-6-16,0 0-22 0,0 0-36 16,0 0-52-16,0 0-10 15,0 0-30-15,0 0-2 16,0 0-16-16,0 0 16 16,0 0-8-16,0 0 0 15,0 0 0-15,0 0 8 16,0 0 0-16,0 0 8 15,0 0 36-15,0 0-10 16,0 0 20-16,0 0 8 16,0 0-62-16,0 0-8 15,0 0 0-15,0 0-26 16,0 0 8-16,0 0-138 0,0 0-406 16,0 0-32-16</inkml:trace>
  <inkml:trace contextRef="#ctx0" brushRef="#br0" timeOffset="146509.904">9313 8307 144 0,'0'0'60'0,"0"0"-16"16,0 0 12-16,0 0-6 15,0 0 0-15,0 0-22 16,0 0-10-16,0 0-4 16,0 0-2-16,0 0 4 15,0 0-12-15,0 0 4 16,6 0 12-16,6 0-2 16,0 0 10-16,4 1-6 15,-1 5-6-15,2 0 4 16,-1-2-8-16,-1 0-2 15,4 0-2-15,-4-1-6 16,2-3 4-16,-1 0-6 0,3 0 2 16,3-2 0-16,3-11 6 15,2-4-6-15,-2 0-2 16,-1 4-2 0,-5 5-8-16,-1 2-2 0,-4 4-10 15,0 2 10-15,0 0-4 16,-1 0 4-16,-1 0 10 15,5 0 2-15,-1 3 0 16,3 2 0-16,0 2 0 16,1 0-2-16,1 3-2 15,-3 0 0-15,0-1 4 16,-1 1-4-16,-3-2 4 16,-3-1 2-16,-1-1 2 0,-2-3-4 15,-1 1 2-15,2-2 0 16,0-1 2-16,-3 2-4 15,2-2 6-15,-4 2-6 16,-1-1 2 0,-1 1 2-16,-1-2-2 0,-1 0-2 15,0 1-4-15,0 4-6 16,0 4 10-16,0-5-100 16,0 2-200-16</inkml:trace>
  <inkml:trace contextRef="#ctx0" brushRef="#br0" timeOffset="148277.006">6180 8118 150 0,'0'0'66'0,"0"0"-10"15,0 0 6-15,0 0-10 16,0 0 4-16,0 0-10 15,0 0 0 1,-90 3 10-16,71-3-2 0,0 0-10 16,-1 0-14-16,0 0-4 15,-3 0 2-15,2 0 2 16,-1 0-4-16,-2 0-8 16,-1 0 10-16,-5 0-2 15,3 0 22-15,-3 1 70 16,0 2-14-16,3-2-12 15,-1-1 56-15,4 0-38 16,0 0-34-16,-2 0-2 0,1 0-14 16,2-2 46-1,2-1-10-15,4 2 19 0,3 1-115 16,-2-2 0-16,3 1 0 16,1 1 0-16,-1-2 0 15,7 1 0-15,-3-1 0 16,0-2 0-16,0 1 0 15,-3 0 0-15,4 2 0 16,-3-2 0-16,-1 2 0 16,-2-1 0-16,2 1 0 15,-1-1 0-15,0 1 0 16,2 1 0-16,-1 0 0 0,-1-1 0 16,1 1 0-16,-3-2 0 15,3 1 0-15,0-1 0 16,0 1 0-16,0 1 0 15,-1 0 0-15,1 0 0 16,1 0 0 0,1 0 0-16,2 0 0 0,2 0 0 15,2 0 0-15,-2-2 0 16,2 1 0-16,-4 1 0 16,2-1 0-16,-3 1 0 15,-1 0 0-15,-1 0 0 16,-2 0 0-16,2 0 0 15,-2 0 0-15,-2 0 0 0,0 0 0 16,0 0 0 0,2 0 0-16,1 0 0 0,3 0 0 15,3 0 0-15,3 0 0 16,0 0 0-16,3 0 0 16,-2 0 0-16,2 0 0 15,0 0 0-15,0 0 0 16,0 0 0-16,0 0 0 15,0-2 0-15,0 2 0 16,0 0 0-16,0 0 0 16,0 0 0-16,0 0 0 15,0 0 0-15,0 0 0 16,0 0 0-16,0 0 0 16,8-4-891-16,11-5 425 0,-7 2 202 15,-1-1-16-15</inkml:trace>
  <inkml:trace contextRef="#ctx0" brushRef="#br0" timeOffset="148983.038">5198 7841 61 0,'0'0'147'16,"0"0"-93"-16,0 0 24 15,0 0 0-15,0 0-14 0,0 0-18 16,0 0-4-16,0 0-4 16,0 0 12-16,0 0 10 15,0 0-6-15,0 3 16 16,-3 4 36-16,-8 6-46 15,-5 5-50-15,-4 6-4 16,-6 5 26-16,4 0-10 16,-4-1-10-16,6-2 12 0,3-8-6 15,2-4-6 1,5-4-12-16,1-3 0 0,3 0 18 16,0-1 8-16,-2-2-18 15,1 2-8-15,-2 1 20 16,0 1-20-16,-3-2-8 15,2 1 8-15,2-1 0 16,2-4 0-16,3 1 8 16,0-1-8-16,2-1 0 15,-2 2 0-15,2-3 12 16,1 1 8-16,-2-1 58 16,1 2 44-16,1-1 8 15,-2-1 6-15,2 1-24 16,0-1-24-16,0 0-26 0,0 0-28 15,0 0-34 1,0 0 0-16,0 0-16 16,0 0-2-16,0 0-8 0,0 7-28 15,5 3 54-15,11 3-8 16,3 0 8-16,2 1-10 16,0-1 2-16,4-2 8 15,-1 1 0-15,-1-2 18 16,-1-1-28-16,-4-2 10 15,-3-1 0-15,-3-2 10 16,-5 0-10-16,-2-2 8 16,-4-1 0-16,1-1-8 15,-2 0-8-15,1 0-114 16,-1 0-544-16,0 0 104 16</inkml:trace>
  <inkml:trace contextRef="#ctx0" brushRef="#br0" timeOffset="150995.692">9240 8294 11 0,'0'0'263'15,"0"0"-239"-15,0 0 6 16,0 0-6-16,0 0 10 16,0 0-6-16,0 0-22 15,9 7-6-15,9-1 6 16,4-2 0-16,-2 0-4 16,2 1 2-16,-1-4-2 15,-3-1 0-15,0 0-2 16,-5 0 0-16,0 0 4 15,-5 0 0-15,3 0-4 16,0 0 2-16,1-4-2 16,5-2 0-16,-1-1 0 0,5 0-4 15,0-1-2-15,1-1-6 16,-1 4 4-16,-4-3 2 16,-1 4 2-16,-5 3 2 15,-3-1 2-15,1 2-2 16,0 0 2-16,5 0 0 15,-1 0 0-15,2 0 0 16,3 0 0-16,-2 0 2 16,-2 0-2-16,-2 0 0 15,1 0 0-15,-1 0 2 16,3 0-2-16,0 0 6 16,0 0-6-16,-2 0 0 15,1 0 0-15,-1 0 0 0,-2 0 0 16,3 0 0-1,-1 0 0-15,0 0 0 0,2 0 0 16,1 5-2-16,-1 5 0 16,0-2 2-16,-1 3 2 15,-4-2 8-15,2-1 0 16,-6-2 6-16,-3-3 8 16,-2-2 8-16,-1-1 4 15,0 1-2-15,0-1 8 16,0 0 6-16,0 0-6 15,0 0 10-15,0 2-8 16,0-1 0-16,0-1 10 0,0 0 10 16,0 0 18-1,0 0 0-15,0 0-6 16,0 0 8-16,0 0-4 0,0 0 4 16,0 0 6-16,0 0 0 15,0 0 56-15,0 0 12 16,0 0-51-16,0 0-107 15,0 0 0-15,0 0 0 16,0 0 0-16,0 0 0 16,0 0 0-16,0 0 0 15,0 0 0-15,0 0 0 16,0 0 0-16,0 0 0 16,0 0 0-16,0 0 0 15,0 0 0-15,0 0 0 0,0 0 0 16,0 0 0-16,0 0 0 15,0 0 0-15,0 0 0 16,0 0 0-16,0 0 0 16,0 0 0-16,0 0 0 15,0 0 0-15,0 0 0 16,0 3 0-16,0 1-1237 16</inkml:trace>
  <inkml:trace contextRef="#ctx0" brushRef="#br0" timeOffset="158583.172">20324 8383 158 0,'0'3'76'0,"0"-3"-40"16,0 0 16-16,0 0 2 15,0 0 4-15,0 0-28 16,0 0-20-16,0 0 8 16,0 0 6-16,0 0 2 15,0 0-4-15,0 0-8 16,0 0-6-16,0 0-8 16,0 0 2-16,0 2-2 15,0-2 8-15,0 1-8 16,4-1-8-16,4 0 2 15,0 1 6-15,1 1 8 16,2 1-2-16,1-1 2 0,-2 2-6 16,-1-1 0-16,3 3 8 15,-1-2-8-15,-2 0 2 16,1-1 0-16,-3-2-4 16,3-1 0-1,-1 0-10-15,2 0-14 0,3 0 6 16,1 0 18-16,-2-1 2 15,3-5 2-15,-3 2 2 16,1 0-6-16,0 3 0 16,-2 1-6-16,0-2 2 15,-2 2-4-15,-1 0 0 16,1 0 8-16,-1 0-6 0,1 0 4 16,0 4-6-16,-1 2 6 15,-2 1 2-15,-1 2 8 16,2-4-2-16,-2 1-2 15,-2-3 0-15,2 0 2 16,2-3-6-16,-1 0-10 16,2 0 2-16,0 0-4 15,6 0 10-15,0 0-2 16,3-8 4-16,1 0 4 16,2 1-2-16,0 1 8 15,-2 2-8 1,2 1-2-16,0 0 0 0,-1 2 0 0,2 0 2 15,0 1-2 1,-2 0 0-16,-3 0-2 16,0 0 2-16,-5 0-6 0,-2 0 2 15,2 0 2-15,-4 0 2 16,2 1 4-16,0 3 0 16,-1-2 0-16,1-2-4 15,1 0 0-15,-3 0-2 16,2 0 0-16,4 0-2 15,-1 0 4-15,5-3-4 16,0-6 4-16,1 4 0 16,-1-1 2-16,0 5-2 15,1 0-10-15,-3 1 0 0,0 0 6 16,-1 0-4 0,-2 1-2-16,-1 5 10 0,-1-2 4 15,-3 0-2-15,0 0 4 16,0 0-2-16,-1 0-2 15,3-1 0-15,1 0 0 16,-1 0-2-16,5 0 0 16,-1-2 0-16,2 1-4 15,-1-2 0-15,3 0 4 16,0 0 0-16,3 0-6 16,2 0 6-16,3-6 0 15,1 0 8-15,-2 1-8 16,2 3 2-16,-2 2-2 15,1 0 0-15,-4 0-2 16,-2 0-4-16,-1 0 2 0,-1 2 4 16,-2 2 0-16,2 3 0 15,-1-1 0-15,-1-2 0 16,0 1 0-16,-2 0 4 16,-2-4-2-16,-2 2 0 15,0 0-2-15,1 0 0 16,-2 1 2-16,4-1 0 15,-1 0-2-15,3 1 0 16,2 2 0-16,2-1 2 16,1-1-2-16,2-1-2 15,0-1-2-15,0-2 2 16,0 0-2-16,-2 0 0 0,1 0 4 16,-3 0 2-16,0 0 0 15,-1 0-2-15,0 0 0 16,0 0 2-16,-1 0-2 15,2 0 2-15,-3 0-2 16,3 0 0-16,0 0-8 16,0 0 6-16,0 0 2 15,3 0 0-15,-2 0 4 16,0 0-4-16,1 0-4 16,2 0 4-16,-1 0 0 15,4 0 0-15,1 0-2 16,-3 0 2-16,3 0 4 15,-5-2-4-15,1 1 2 16,-3-1-2-16,-2 2 0 16,-1 0-4-16,-2 0 2 0,1 0 2 15,1 0-6-15,3 0 6 16,-2 0 0-16,5 0 6 16,-1 0-6-16,0 0 0 15,6 0-6-15,-2-2 6 16,1 0-18-16,-3 2 16 15,-6 0-36-15,-1 0 24 16,-5 0 14-16,-4 0-6 16,1 0 6-16,-4 0 0 15,-1 0 0-15,0 0 2 0,-1 0-2 16,-1 0 0 0,-1 0-2-16,0 0 2 0,0 0 16 15,0 0 10-15,0 0 10 16,0 0 2-16,2 0 14 15,-2 0 8-15,0 0 18 16,0 0 14-16,0 0 4 16,0 0 6-16,0 0-2 15,0 0 14-15,0 0 14 16,0 0 102-16,0 0 36 16,0 0-71-16,0 0-195 15,0 0 0-15,0 0 0 16,0 0 0-16,0 0 0 15,0 0 0-15,0 0 0 16,0 0 0-16,0 0 0 0,0 0 0 16,0 0 0-16,0 0 0 15,0 0 0 1,0 0 0-16,0 0 0 0,0 0 0 16,0 0 0-16,0 0 0 15,0 0 0-15,0 0 0 16,0 0 0-16,0 0 0 15,0 0 0-15,0 0 0 16,0 0 0-16,0 0 0 16,0 0 0-16,0 0 0 15,0 0 0-15,0 0 0 16,0 0 0-16,0 0 0 0,0 0 0 16,0 0 0-16,0 0 0 15,0 0 0-15,0 0 0 16,0 0 0-16,0 0 0 15,0 0 0-15,0 0 0 16,0 0 0-16,0 0 0 16,0 0 0-16,0 0 0 15,0 0 0-15,0 0 0 16,0 0 0-16,0 0 0 16,0 0 0-16,0 0 0 15,0 0 0-15,0 0 0 16,0 0 0-16,0 0 0 15,0 0 0-15,0 0 0 0,0 0-501 16,-2 0-273 0,-4-1 394-16</inkml:trace>
  <inkml:trace contextRef="#ctx0" brushRef="#br0" timeOffset="163282.115">1916 8098 196 0,'0'0'76'0,"0"0"-72"16,0 0 60-16,0 0 8 16,0 0 2-16,0 0-20 15,0 0-16-15,0 0 6 16,3 0-32-16,6 0-12 15,3 0 28-15,3 0-14 16,3 0-8-16,4 0 2 16,-1 0-6-16,3 0-2 15,0-1 4-15,-5-2-4 0,-1 3-12 16,-5 0 8-16,-5 0-16 16,-2 0-20-16,-6 0-40 15,0 0-30-15,0 0-10 16,0 4-84-16</inkml:trace>
  <inkml:trace contextRef="#ctx0" brushRef="#br0" timeOffset="163522.472">1952 8196 98 0,'0'0'114'15,"0"0"-100"-15,0 0 16 0,0 0-6 16,0 0 8-16,0 0-6 16,16 0-14-16,-2 0-6 15,1 0 4-15,1 0-6 16,-1 0-2-16,2 0-2 16,-1 0 0-16,-3 0-24 15,-11 0-58-15,1 0-104 16</inkml:trace>
  <inkml:trace contextRef="#ctx0" brushRef="#br0" timeOffset="164262.498">2052 8009 104 0,'0'0'58'15,"0"0"-28"-15,0 0 28 16,0 0-12-16,0 0-6 16,0 0-10-16,-2-3-4 15,2 3-8-15,0 0 0 16,0 0 4-16,0 0-2 0,0 0 2 15,0 0-6-15,0 0 0 16,0 0 4-16,0 0 6 16,0 0 6-16,0 0 6 15,0 0-2-15,0 0-8 16,0 0 2-16,0 0-2 16,0 0-4-16,0 0-24 15,0 0 0-15,0 0 0 16,0 0-6-16,0 0 2 15,0 0-2-15,0 0-4 16,0 0-16-16,0 0 8 16,6 0 8-16,6 0 0 15,-1 5 10-15,5 2 0 0,-1 0 8 16,0 1 4-16,3-1 2 16,-2 0-6-16,-1 0 4 15,3-1-12-15,-2-1 4 16,-2 2-8-16,2-1-6 15,-4 1 4-15,-1-1 2 16,-1-2-2-16,-5-2 6 16,-4-1 0-16,-1-1 2 15,0 0 10-15,0 0 12 16,0 0 6-16,0 0-6 16,0 0-8-16,0 0-2 15,0 0-2-15,0 0-8 16,0 0 8-16,0 0 0 15,0 0 14-15,0 0 20 0,0 2 20 16,0-2 30-16,0 0 6 16,0 0-32-16,0 1-50 15,-6 5-20-15,-10 5-84 16,-6 6-6-16,-6 9-136 16,-7 11-20-16,21-20 12 15,-2 0-72-15</inkml:trace>
  <inkml:trace contextRef="#ctx0" brushRef="#br0" timeOffset="170226.642">9662 11205 104 0,'-10'0'14'0,"1"0"20"16,-2 0-4-16,-2 0 12 16,4 0 18-16,-2 0-6 15,1 0-16-15,0 0 18 16,-1 0-14-16,1 0 0 15,-1 0-18-15,2 0 14 16,-1 0-2-16,0 0-12 16,0 0 8-16,0 0-24 15,3 0 34-15,1 0 0 0,-2 0-22 16,-2 5 26-16,4-1 4 16,-2 3 2-16,-1 0-4 15,-1 1-28-15,1 4 0 16,-2-1-14-16,-2 0-6 15,1 2 10-15,-1-2-4 16,5-1-6-16,2-2 10 16,0 2-10-16,0 0 16 15,-1 0-10-15,3 0 0 16,1 0-6-16,0 0 0 16,1 1 0-16,-1 2 0 15,3 1 0-15,-2-1 0 0,1-1 0 16,-1 0 0-16,2-2 0 15,0 0-6-15,0-4 6 16,0 3-10-16,0-1 4 16,0-1 6-16,0-1 0 15,0 0-10-15,0-2 4 16,0 0 0-16,3 0 2 16,4-1-2-16,-3 2-16 15,2-4 18-15,3 2-2 16,-2 0-4-16,2-2 6 15,-1 1-10-15,5-2 4 16,-1 0 10-16,0 1 0 16,2-1 0-16,-2 0 0 0,2 1 14 15,-2-1-14 1,2 0 0-16,-1 0 0 0,0 0 0 16,3 0-4-16,-2 0-2 15,0 0 2-15,4 0-6 16,-3 0 10-16,2 0 0 15,-3-2 4-15,1 0-4 16,-5-1 0-16,-1 0 0 16,3 2 0-16,-4-2-14 15,-1 0 6-15,2 2-10 16,0-2 14-16,-3 0-4 16,3 0 8-16,0-2 0 0,1-1 0 15,1-1 0 1,1 0 0-16,-3 0 4 0,1 0-4 15,-1 1 0-15,1-1 0 16,1 0-4 0,-3 0 4-16,0-1-4 0,1-2-2 15,-1 1 2-15,-2 2-8 16,3-2 12-16,-5 4-12 16,-1-1 8-16,0 1-4 15,-1-1 2-15,-1 1 6 16,-1-1 6-16,0-1-2 15,0 0 0-15,0 0-4 16,0 0 0-16,0 1 0 16,0 0 8-16,0 1 8 0,-3 0-12 15,-3 0-4-15,-1 0 0 16,-1 0 14-16,1-1-2 16,-1-1-4-1,1 0-8-15,-3 0 14 0,-1 0-10 16,5 2 10-16,0-1 16 15,-3 0 0-15,2 2-14 16,-1 0 10-16,1-1-20 16,-4 1 22-16,4 0-4 15,-2 1-6-15,0-1 18 16,0-1-2-16,0 1 12 16,-1 0 10-16,1-1-20 15,1 2-6-15,2 0 24 0,-1 0-8 16,-1 2 18-16,1-1-22 15,-2 1 0-15,-1 1-26 16,2-1-8-16,0 1 10 16,4 0-2-16,1-2-6 15,0 2 6-15,-1 0-16 16,2-1 10-16,-1 1 14 16,0 0-14-16,0 0 24 15,0 0-16-15,-1 0-18 16,-2 0 8-16,-3 0-8 15,1 0-8-15,-1 0-2 16,-2 3-84-16,-3 5-296 16,-2 2-42-16,10-6 88 0,-3 1-4 15</inkml:trace>
  <inkml:trace contextRef="#ctx0" brushRef="#br0" timeOffset="173337.404">1919 11294 25 0,'5'0'18'0,"-5"0"19"16,0 0-5-16,0 0 0 15,0 0 6-15,0 0-2 16,0 0 0-16,0 0-4 16,0 0-2-16,0 0 2 15,0 0-4-15,0 0-4 16,1 0-6-16,2 0-4 15,0 0-4-15,3 0 8 16,3 0-8-16,0 0 4 16,4-1-4-16,1 0-4 0,4-1 6 15,1 1-8-15,-1-1-2 16,1 1 2-16,-4 0-2 16,0-2-2-16,-4 1 0 15,-1 1 2-15,-1 0 0 16,-3-1 0-16,0 1 0 15,-3-1-2-15,0 1-2 16,-1-1 2-16,-1 2-22 16,-1 0-36-16,0 0-62 15,0 0-102-15</inkml:trace>
  <inkml:trace contextRef="#ctx0" brushRef="#br0" timeOffset="173614.663">2016 11364 45 0,'0'0'199'0,"0"0"-161"16,0 0 18-16,0 0-24 16,0 0-22-16,0 0 0 15,-1 2 4-15,12-2 0 16,0 0 4-16,7 0-4 15,-5 0-4-15,2 0-4 16,0 0-6-16,1 0 0 16,-2 0 4-16,1 0-4 15,-3 0-2-15,-2 0 0 0,-1 0-28 16,-1 0-38-16,-8-2-68 16</inkml:trace>
  <inkml:trace contextRef="#ctx0" brushRef="#br0" timeOffset="174514.286">2071 11164 104 0,'0'0'100'15,"0"0"-44"-15,0 0 12 16,0 0-14-16,0 0-8 16,0 0-10-16,-4-5-10 15,4 5-8 1,0 0 0-16,0 0-2 0,0 0-4 16,0 0 8-16,0 0-8 15,0 0 0-15,0 0 6 16,0 0-6-16,0 0-2 15,0 0-2-15,0 0-6 16,0 0 18-16,4 0-16 16,4 3 4-16,2 1-4 0,-2 0-4 15,1 0 4-15,1 1-2 16,2 0-2-16,0 0 0 16,1 2 2-16,1 1 2 15,1 2-4-15,-2-1 0 16,3 1 0-16,-2 2 0 15,1-2 0-15,0-2 0 16,-2 1-12-16,-1-2 4 16,-1-1 2-16,-3-1-2 15,0-1 4-15,-2-1 2 16,2-2 0-16,-4 2 2 16,-1-1 0-16,-3-1 0 15,1 0-6-15,-1-1 8 16,0 0-2-16,0 0 4 0,0 0-4 15,0 0 2-15,0 0 0 16,0 0 0-16,0 0-2 16,0 0 6-16,0 0-6 15,0 0 2-15,0 0 0 16,0 0 6-16,0 0-4 16,0 0 6-16,0 0 4 15,0 0-8-15,0 0 6 16,0 0-2-16,0 0 0 15,0 0 2-15,0 0 2 16,0 0-2-16,0 0 16 16,0 0 4-16,0 0 22 15,0 2 8-15,0 2 14 0,-5 2 22 16,-9 2-22-16,-4 6-76 16,-3 1-6-16,3-1 6 15,0 0 6-15,2-2-6 16,1-1-12-16,3-2 4 15,3-3-42-15,3-1-26 16,-1-2-18-16,7-1 26 16,-3-1 18-16,3-1-4 15,-2 2-18-15,2-2-16 16,-1 0 0-16,1 0-8 16,0 0 26-16,-2 0-26 15,2 0-40-15</inkml:trace>
  <inkml:trace contextRef="#ctx0" brushRef="#br0" timeOffset="177228.079">18287 11371 230 0,'0'0'28'0,"0"0"12"15,0 0 16-15,0 0 0 0,0 0 22 16,0 0-44-16,0 0-14 16,-22 54 2-1,13-29 0-15,-6 4 8 0,0 5-20 16,-3 0-2-16,-2 2 4 16,-2 1-10-16,2 0-2 15,3-3 2-15,-1-3-4 16,6-6 2-16,2-2-2 15,4-9-10-15,3-3-14 16,1-5-10-16,2-5-12 16,0 1-10-16,0-2-22 15,0 0-4-15,0 0 4 16,0-9-127-16</inkml:trace>
  <inkml:trace contextRef="#ctx0" brushRef="#br0" timeOffset="177851.925">18359 11438 128 0,'0'0'50'0,"0"0"-2"0,0 0-2 16,0 0 2 0,0 0-8-16,0 0-18 0,3-4-8 15,-3 5 0-15,0 7 2 16,0 0-2-16,-5 6 2 16,1 4-6-16,-2 3 4 15,-4 5-4-15,0 2-2 16,-2 2 2-16,-2 1-4 15,-1 1-2-15,0-2 0 16,3 0-2-16,0-5 0 16,6-4 0-16,1-1 0 15,2-7 0-15,2-3-2 16,-2-2-2-16,3-4 2 0,-2 1-2 16,2-4 2-16,0-1 2 15,-1 0-2-15,1 0 2 16,0 1-2-16,0-1 2 15,0 0 0-15,0 0 0 16,0 0-2-16,0 0 0 16,0 0 0-16,0 0 2 15,0 0 2-15,0 0 4 16,0 0 0-16,0 0-4 16,0 0 0-16,0 0 4 15,0 0-8-15,0 0 2 16,0 0-2-16,0 0 0 0,0 0-2 15,0 0-6 1,0 0-8-16,0 0 0 0,0-1-10 16,0-2-26-16,0-2-38 15,6 0-10-15,-5 4-16 16</inkml:trace>
  <inkml:trace contextRef="#ctx0" brushRef="#br0" timeOffset="182422.526">4178 11725 68 0,'0'0'208'0,"0"1"-162"0,1-1 52 15,-1 2 44 1,0-1 66-16,0-1 172 0,0 1 48 16,2-1-66-1,-2 0-255-15,1 2-107 0,2-2 0 16,-1 0 0-16,-2 0 0 16,1 0 0-16,-1 0 0 15,2 0 0-15,-1 1 0 16,2 5 0-16,0 3-97 15,-3-3-803-15,0 3 302 16</inkml:trace>
  <inkml:trace contextRef="#ctx0" brushRef="#br0" timeOffset="189142.099">1434 13967 220 0,'0'11'124'15,"0"-9"-112"-15,0-2 34 16,0 0 34-16,0 0 14 15,0 0 12-15,0 0-22 16,0 0-34-16,0 0 26 16,0 0-10-16,0 0 10 15,0 0 10-15,0 0-10 0,0 0 26 16,0 0-20-16,0 0-14 16,0 0-20-16,0 0-24 15,0-8 2-15,0-13 40 16,0-12 10-16,0-11-42 15,6-7-34-15,6-3 0 16,4-2-8-16,1 1-10 16,2 4-8-16,1 5 2 15,-1 7-52-15,-3 10 2 16,-5 9-4-16,0 9 32 16,-4 5 30-16,-3 3 16 15,1 0 0-15,-4 1 0 0,1-1 0 16,-1 1 8-16,1-1 8 15,-1 1-8-15,1-3-2 16,-1 1-6-16,1 0 0 16,-2 1 0-16,1 2 8 15,-1 1 0-15,0 0-8 16,0 0 0-16,0 0 0 16,0 0 8-16,0 0-8 15,0 0 0-15,0 0-8 16,0 0 8-16,0 0 0 15,0 0-8-15,0 0-6 16,2 0 14-16,1 2 0 16,1 13 22-16,5 5-6 0,0 6 14 15,2 7 10 1,2 6-8-16,5 8-6 0,1 4-18 16,2 1 16-16,-3 0 2 15,0-5-26-15,1-9 0 16,-4-9 8-16,0-5 0 15,-4-8-16-15,-5-5 8 16,-2-5 0-16,-2-3-8 16,-2-3 8-16,0 0 0 15,0 0 16-15,0 0-8 16,0 0 36-16,0 0 6 16,0 0 12-16,-2 0 8 15,-13 0-62-15,-7 0-8 16,-5-6 0-16,-3 2 0 0,-6 0 0 15,-3-2-8 1,-5 2-18-16,-3-2-2 0,0-1-32 16,0 0 0-16,3 0-42 15,2-2 52-15,8 1 26 16,7 1-16-16,8 2 8 16,8 3 24-16,8 2 8 15,3 0-6-15,0 0-10 16,0 0-44-16,0-2 16 15,0-2-34-15,6-4 6 16,13-5 72-16,8-7-6 16,4-1 6-16,2-2 0 15,0 4-18-15,3 0 0 0,3 2 6 16,0 3 12-16,1 0 0 16,-4 2-12-16,-5-1 12 15,0 0 0-15,-7 3-6 16,-1-3 6-16,-7 3 0 15,2 1 0-15,-5 2-6 16,-2 2 0-16,-4 4 6 16,-4 1-22-16,0 0 2 15,-3 0 8-15,0 0 2 16,0 0 10-16,0 0 10 16,0 0-10-16,0 0 12 15,0 0-2-15,0 0-10 0,0 0 10 16,0 0 6-16,0 0-4 15,0 0 18-15,0 0 18 16,0 4-2-16,-6 6-14 16,-1 0-10-16,-2 3-22 15,-2 4 36-15,-2 4-30 16,-2 4 8-16,-4 5 0 16,-2 3-6-16,-2 1-8 15,-5 5 16-15,1 0-24 16,-1-1 16-16,-2-1-2 15,5-5 10-15,5-5-8 16,2-4 6-16,6-5-14 16,2-4 0-16,1-5 8 15,6-4 0-15,3-3 0 16,0-2-8-16,0 0-24 0,-3 1 18 16,3-1 6-1,0 0 0-15,0 0 0 0,0 0 0 16,0 0 0-16,0 0-8 15,0 0 8-15,0 0 0 16,0 0-16-16,0 0 2 16,0 0-2-16,0 0 8 15,0 0-26-15,0 0 34 16,0 2-36-16,0-2-4 16,0 0-136-16,0 0-216 15,3 0 74-15</inkml:trace>
  <inkml:trace contextRef="#ctx0" brushRef="#br0" timeOffset="191812.972">18299 13677 240 0,'0'0'44'0,"0"0"-22"16,0 0 26-16,0 0 8 15,0 0-2 1,0 0-42-16,-21 47-6 0,9-19-6 15,-1 0 4-15,-4 1 2 16,2-2-4-16,-1-2 0 16,4-2 4-16,-1-5-4 15,4-2 2-15,3-4-4 16,0-2 4-16,2-4-2 16,2-4-2-16,2-2 0 15,0 0 0-15,0 0-12 16,0 0 0-16,0 0-22 15,0 0-32-15,0-1-6 16,0-3-34-16,2-2-43 16</inkml:trace>
  <inkml:trace contextRef="#ctx0" brushRef="#br0" timeOffset="192410.92">18428 13754 72 0,'0'0'60'0,"0"0"2"16,0 0 2-16,0 0 2 15,0 0 20-15,0 0-2 16,-5 15-58-16,-7 4-18 15,-4 1 0-15,-1 2 10 16,-2 3-10-16,0 1-2 0,0-1-2 16,3-1-2-1,3-1 4-15,2-5-6 0,2-1 2 16,3-4-2-16,2-2 2 16,-1 0 0-16,2-5 2 15,2-2 0-15,-1-4 16 16,2 0 2-16,0 0-8 15,0 0-2-15,0 0-2 16,0 0 10-16,0 0 8 16,0 1-4-16,0 1-2 0,0-2-8 15,0 0-14 1,0 0-4-16,0 0 0 0,0 0-14 16,0 0 10-16,0 0-8 15,3-11-88-15,3-5-20 16,-3 9-36-16,-1 2-100 15</inkml:trace>
  <inkml:trace contextRef="#ctx0" brushRef="#br0" timeOffset="199680.109">372 12838 142 0,'0'-1'32'0,"0"1"6"16,0 0 28-16,0 0-2 15,0 0-24-15,0 0-16 16,0 0 4-16,0 0 10 16,0 0-4-16,0 0-2 15,0 0-12-15,0 0 0 16,0 0 0-16,0 0-4 16,0 0-6-16,0 0-4 0,0 0-2 15,0 0 0-15,0 0 6 16,0 0 2-16,0 0 12 15,0 0-4-15,0 0 6 16,0 0-6-16,0 0-8 16,0 0-8-16,9 0 0 15,7 0 36-15,-2 0-4 16,4 0-20-16,-5 0-8 16,2 0 4-16,-6 0-8 15,2 4-4-15,-4-1 0 0,-4 2-62 16,-3 8-78-16,0 1-58 15,0 6 14 1,-8-13-16-16</inkml:trace>
  <inkml:trace contextRef="#ctx0" brushRef="#br0" timeOffset="199911.609">315 12986 70 0,'0'0'86'15,"0"0"-74"-15,0 0 18 16,0 0 6-16,0 0-12 15,0 0 26-15,32 3-2 16,-10-12-10-16,5 0 2 16,-2-1-2-16,-2 0-12 15,-4 2-2-15,3-1-10 16,-5 3-8-16,-4 4 2 0,-1 0-8 16,-4 2 0-1,-4 0-2-15,-4 0-14 0,0 0-56 16,0 0-132-16,0 6-3 15</inkml:trace>
  <inkml:trace contextRef="#ctx0" brushRef="#br0" timeOffset="200279.139">433 13059 82 0,'0'0'64'0,"0"0"-56"0,0 0 34 15,0 0 10-15,0 0 0 16,0 0-28 0,0 40-10-16,0-40 4 0,0 0 6 15,0 0-8 1,2 0-4-16,-2 0-4 0,0 0-8 16,1 0-2-16,-1-1-18 15,5-9 12-15,1-2 2 16,4 0-2-16,2 1 4 15,1 1 2-15,-2 1 2 16,-1 4-2-16,-1 2 0 16,-6 1-2-16,3 2-6 15,-4 0 0-15,-1 0 10 0,-1 0 2 16,0 8-2 0,0 4-2-16,0 3-2 0,0 1-30 15,0 1-38-15,-3-14-30 16,0 0-17-16</inkml:trace>
  <inkml:trace contextRef="#ctx0" brushRef="#br0" timeOffset="200859.586">303 13219 248 0,'0'0'48'15,"0"0"-30"-15,0 0 44 16,0 0 6-16,0 0-24 0,0 0-20 16,6 110-2-16,0-90-2 15,-1-3-10-15,-2-4-4 16,1-5-4-16,-1-2 0 16,-3-3 2-16,0-3-4 15,0 0 0-15,0 0-16 16,0 0-24-16,0 0-8 15,0-5 14-15,0-13 16 16,3-5 8-16,3-1 0 16,3-2 0-16,6 0 4 15,3-1 2-15,4 1 2 16,5 0 2-16,0 3-2 0,0 4 2 16,-3 3 2-16,0 5 0 15,-5 5 6-15,-2 4-4 16,-1 2 2-16,-4 0 6 15,1 0 4-15,2 11 8 16,0 11 10-16,0 6 4 16,-2 7-4-16,-1 2-4 15,-1 0 8-15,-1-3-10 16,-1-3-10-16,-4-7-2 16,-2-5 0-16,-2-7 0 15,-1-5-4-15,0-3-4 16,0-1 8-16,0 0-2 0,-3-2-14 15,-12 1-24-15,-9-2-42 16,-4 0-6-16,-8 0-30 16,-7-12-38-16,25 5-42 15</inkml:trace>
  <inkml:trace contextRef="#ctx0" brushRef="#br0" timeOffset="201179.31">411 13357 51 0,'0'0'43'0,"0"0"1"15,0 0-10-15,0 0-14 0,0 0-20 16,0 0-2 0,7-3 2-16,2-9 2 0,3-8 4 15,0 2-2-15,-3 1-2 16,0 5-2-16,-1 5 0 15,-3 4 0-15,-2 3-2 16,-1 0 2-16,-1 0 0 16,1 0 20-16,1 5 26 15,-3 8 18-15,0 1-10 16,0 1-8-16,0-4 2 16,0-2-6-16,0-5-14 15,0-4-28-15,0 0-2 16,0 0-24-16,3 0-32 15,9-10 18-15,-2 0-30 0,-1 1-154 16</inkml:trace>
  <inkml:trace contextRef="#ctx0" brushRef="#br0" timeOffset="201730.567">836 12896 104 0,'0'0'134'16,"0"0"-114"-16,0 0 40 16,0 0 16-16,0 0-14 15,0 0-28-15,-78 144-28 16,65-129 0-16,4-8-6 16,9-5 0-1,0-2-60-15,0 0-58 0,0 0 32 16,3 0 72-16,9-5 6 0,1 3 0 15,-2 2 6-15,-5 0 2 16,4 0 0-16,-1 11 0 16,0 9 10-16,0 8 16 15,-2 6 18-15,1 8 4 16,-2 6-12-16,4 3 6 16,-4-3-2-16,0-11 0 15,-3-12-2-15,0-14-14 16,-1-7-14-16,-2-2-10 15,0-2 0-15,0 0-2 16,1-9-14-16,-1-20-10 16,0-12-20-16,0-8-64 15,0 24-24-15,0 4-39 0</inkml:trace>
  <inkml:trace contextRef="#ctx0" brushRef="#br0" timeOffset="202146.455">844 12827 35 0,'0'0'75'16,"0"0"-41"-16,0 0 30 15,0 0-2-15,0 0-18 16,0 0-10-16,17 46-8 16,-17-30-6-16,0-2-2 15,0-4-6-15,0-6 4 16,0-4 0-16,0 0-12 15,0 0-4-15,0-7-24 0,0-10 4 16,0-3 12-16,9 5-6 16,3 5 2-16,-3 4 6 15,2 2-2 1,-1 3 4-16,-3 1 0 0,1 0-4 16,-2 0 2-1,-1 5 6-15,-1 7 2 0,-4 3 8 16,0 0-2-16,0 1 4 15,0-6 4-15,0-4-4 16,0-4-8-16,0-2-4 16,0 2-10-16,3-2-4 15,3 0 8-15,1 0 4 16,1 0-10-16,2 0-8 0,-2 6-12 16,-4-1-12-1,-2 5-16-15,-2-4-14 0,0 1-53 16</inkml:trace>
  <inkml:trace contextRef="#ctx0" brushRef="#br0" timeOffset="202390.802">861 13116 132 0,'0'0'16'16,"0"0"16"-16,0 0-4 16,0 0-20-16,0 0 0 15,0 0 16-15,47-17-8 16,-20 3 0-16,-2 0-2 0,0 2-8 15,-3 4 0 1,-5 3-4-16,-2 2 0 0,-6 3-2 16,-3 0 0-1,-3 0 6-15,-3 0-6 0,0 0 2 16,-3 3-8-16,-12-1-6 16,-6-2-20-16,2 0-32 15,10 0-56-15</inkml:trace>
  <inkml:trace contextRef="#ctx0" brushRef="#br0" timeOffset="202807.564">952 12990 23 0,'0'0'36'0,"0"0"35"0,0 0 3 16,0 0-2-16,0 0-12 0,0 0 4 15,47 140-6-15,-37-105-2 16,-1 1-2-1,-3-5-4-15,2-5-2 0,-3-6 2 16,0-8-6-16,-2-5-28 16,0-4-6-16,-3-2-8 15,0-1-2-15,0 0 8 16,0 0-8-16,0 0-36 16,0 0-36-16,0-7-64 15,-14-10 8-15,-2-5 74 0,2 3-24 16,1 1-34-1,6 5-5-15,2 6 91 0,-1 3 26 16,2 4 4-16,1 0 4 16,0 0 2-16,-3 0-1 15,-2 0 5-15,1 7 4 16,-5 6-4-16,3-1 10 16,0-2 0-16,2-2 4 15,4-4 8-15,0-4-16 16,3 0-20-16,0 0-34 15,0-11-34-15,0-7 34 16,0 7-33-16</inkml:trace>
  <inkml:trace contextRef="#ctx0" brushRef="#br0" timeOffset="203005.033">997 13162 9 0,'0'0'65'0,"0"0"-3"16,0 0-2-16,0 0-8 15,0 0-12-15,0 0-14 16,73 15-14-16,-65-13-10 15,-2 0 2-15,3-1-4 16,-5-1-28-16,-1 0-219 16</inkml:trace>
  <inkml:trace contextRef="#ctx0" brushRef="#br0" timeOffset="203858.266">1221 12834 138 0,'0'0'104'15,"0"0"-84"-15,0 0 36 0,0 0 8 16,0 0 8-16,0 0-4 16,-6 0-22-16,0 21 20 15,0 6-32-15,-5 5 0 16,-2-1-4-16,-2-3-18 16,5-7-10-16,4-6-2 15,3-7-8-15,3-3-4 16,0-4-34-16,0-1-16 15,9 0 12-15,7 0 8 16,-5 0 22-16,0 0 10 16,-6 0 0-16,1 0 8 15,-3 6 0-15,-3 4 2 16,0 4 0-16,0 1 4 0,0 3-4 16,0 1 6-16,-3 1-6 15,-5-2 6-15,2-2-2 16,2-3 2-16,1-6 2 15,3-2-8-15,0-4-4 16,0 1-4-16,0 0 0 16,0 1 6-16,0 6 2 15,10 1 0-15,1 5 2 16,1 3-2 0,-3 2-4-16,-5 0-4 0,1-1 0 15,-4-6 0-15,-1-1 6 16,2-7 2-16,-2-2-2 15,1-2 2-15,1-1 0 0,-1 0-4 16,1 0-4-16,5 0 2 16,2-16 6-16,0-11 4 15,-1-7-4-15,0-4-74 16,-6 21-92-16</inkml:trace>
  <inkml:trace contextRef="#ctx0" brushRef="#br0" timeOffset="204090.646">1288 12958 72 0,'0'0'44'0,"0"0"-4"16,0 0-2-16,0 0-14 0,0 0-4 15,0 0-4 1,106-65-8-16,-91 62-6 0,-6 3-2 15,-3 0-2-15,-5 0-16 16,-1 17-22-16,0-7-28 16,0 0-68-16</inkml:trace>
  <inkml:trace contextRef="#ctx0" brushRef="#br0" timeOffset="204318.704">1327 13071 13 0,'0'0'61'0,"0"0"-59"16,0 0 6-16,0 0 12 15,0 0 16-15,0 0-8 0,49 5-16 16,-31-16-6-16,3 1-4 16,-6 2 2-16,-5 1-4 15,-1 1 0-15,-4 1 0 16,-5 0-10-16,0 0-16 16,0 3-34-16,-3-1-29 15</inkml:trace>
  <inkml:trace contextRef="#ctx0" brushRef="#br0" timeOffset="204597.954">1260 12783 57 0,'0'0'47'16,"0"0"-23"-16,0 0-8 16,0 0 12-16,0 0 18 0,0 0-8 15,-15-15-12-15,15 25 10 16,7 3 8-16,5 5 0 15,4 10 2-15,1 6-2 16,7 8 2-16,-2 4 2 16,2 4 8-1,0-4 10-15,1-2-22 0,-1-4-14 16,3-4-10-16,-3-4-16 16,1-6 0-16,-1-5-2 15,0-4 6-15,-3-3-12 16,-2-4 4-16,-1-1 0 0,-4-5 4 15,-5-1-4 1,-1-3-10-16,-3 0-32 0,-2-3-48 16,-3-20-76-16,0-7 24 15,0 15 16-15,0 1-89 16</inkml:trace>
  <inkml:trace contextRef="#ctx0" brushRef="#br0" timeOffset="204816.918">1615 13113 104 0,'0'0'140'0,"0"0"-84"16,0 0 22-16,0 0-14 15,0 0 10-15,0 0 0 0,-94 108-14 16,80-96-8 0,1-2-34-16,-2-3-18 0,3-6-28 15,-4-1-26-15,-1 0-52 16,-1-11-30-16,14-1 14 15,-2-4-54-15</inkml:trace>
  <inkml:trace contextRef="#ctx0" brushRef="#br0" timeOffset="205036.332">1352 12680 148 0,'0'0'54'16,"0"0"8"-16,0 0 26 0,0 0-8 16,0 0-6-1,0 0-8-15,63 35-36 0,-51-24-12 16,1 1-10-16,4-1-8 16,-1-1 0-16,1-1-32 15,-10-8-82-15,-1 1-114 16</inkml:trace>
  <inkml:trace contextRef="#ctx0" brushRef="#br0" timeOffset="206346.217">444 13625 92 0,'0'0'100'0,"0"0"-84"0,0 0 20 15,0 0 24 1,0 0-14-16,0 0-24 0,-3 2-12 16,3-2 2-16,0 0-4 15,6 0 10-15,7 0 6 16,6 0-4-16,1 0-4 15,2 0-2-15,5-2 0 16,1-2-6-16,5 0-4 16,0-2-4-16,4-1 4 15,1 0 0-15,-1 0-4 16,3 0 2-16,2 0 0 16,4 2-2-16,-1-4 0 15,4 2 0-15,-1-2 0 16,9-2 0-16,-1-2 2 0,-2-2 0 15,-3-1-2-15,-2 0 0 16,-4 1 2-16,-1 4-2 16,-3 4 0-16,-4 3-2 15,-1 4 0-15,-2-2 2 16,-4 2 0-16,0-1 2 16,-3-2-2-16,0-1 2 15,-2-1-4-15,-3 0 2 16,-2 1-2-16,2-1 2 15,-3 4-2-15,-2 0-4 16,-2 1 4-16,-3 0-4 16,-2 0 4-16,-4 0 2 15,5 0 0-15,-4-2 0 16,3-1 2-16,-2 2-2 16,1-2 2-16,-3 3-2 0,1-1 2 15,-4 1-2-15,0 0-4 16,-3 0 4-16,0 0 0 15,0 0 2-15,0 0 8 16,0 0 2-16,0 0 0 16,0-1-2-16,0-1-2 15,0-1-8-15,0 2-250 16</inkml:trace>
  <inkml:trace contextRef="#ctx0" brushRef="#br0" timeOffset="212362.003">1490 11500 174 0,'0'4'74'0,"0"-4"-44"15,0 0 14-15,0 0 6 16,0 0 4-16,0 0-14 16,0 0-22-16,0 0-14 15,0 0-4-15,0 0 4 16,0-7 8-16,4-5 16 15,5-6 10-15,1-6-18 16,1-5-6-16,2-5 0 0,-1-2-14 16,0-1 6-16,-6-2-4 15,3 1-2-15,-3 6 2 16,0 6 0-16,-2 6-2 16,-1 7 0-16,-3 6 0 15,2 5 2-15,-2 1-2 16,0 1 2-16,0 0-2 15,0 0-2-15,0 0 0 16,0 0 0-16,0 0-6 16,1 0 4-16,-1 0-8 15,0 0 0-15,3 0 8 16,2 1-4-16,4 11 8 16,1 6 2-16,2 5 2 15,1 2-4-15,-2 3 10 0,1 4-6 16,1-2 2-16,1 6-6 15,-1 1 8-15,1-3-6 16,-4-1 6-16,0-6-4 16,-2-7-4-16,-2-6 2 15,-3-6-2-15,-1-5 0 16,-2-3 0 0,0 0 0-16,0 0 0 0,0 0 16 15,0 0-2-15,0 0 2 16,0 0 48-16,-11-9-16 15,-10-2-40-15,-4-1-8 16,1-1 0-16,-3-1 0 0,-1 1 0 16,-1 2 0-1,4 1-4-15,1 3 0 0,3 2 2 16,3 1-2-16,5 3 4 16,-2-2 0-16,9 0 0 15,-2 2-6-15,5 0 2 16,3 1-6-16,0 0 2 15,0-2-12-15,0-2-16 16,0-3-2-16,0-4 16 16,8-2 14-16,9 0 0 15,2 2 0-15,5-1-8 16,2 4 10-16,3-2 0 16,2 3 4-16,-3 0-4 15,-2 2 0-15,-2-1 6 0,-5 0-4 16,-2-1-4-16,-3 3 2 15,-6 1-10-15,0 2 2 16,-5 1 4-16,-3 0-6 16,0 0 0-16,0 0 16 15,0 0 8-15,0 0 16 16,0 0 10 0,-8 1 20-16,-1 6-24 0,-4-1-8 15,2 4 2-15,-4 4-22 16,0 4-2-16,-4 9-2 15,-2 8 2-15,-3 6 2 16,-1 3-2-16,4-3-10 16,0-7 6-16,5-6-24 0,5-7-32 15,2-5-18-15,6-2-22 16,3-14-62-16</inkml:trace>
  <inkml:trace contextRef="#ctx0" brushRef="#br0" timeOffset="214202.045">2046 12570 132 0,'0'0'34'0,"0"0"-4"16,0 0 10-16,0 0 0 15,0 0-4-15,0 0-10 16,0 0-4-16,0 0-2 16,0 0-4-16,0 0-8 15,0 0-8-15,0 0-4 0,0-12 4 16,0-5 4-16,0-5 6 15,7-3 0-15,-2-2-6 16,1-1 0-16,3-2-2 16,1-3-2-1,1 0 2-15,1-4-4 0,1 0 4 16,-4 6-2-16,0 3 0 16,1 7 2-16,-5 5-2 15,-1 5 0-15,-1 7 0 16,-3 3 0-16,0 1 2 15,0 0 0-15,0 0-2 16,0 0 2-16,0 0 2 0,0 0 0 16,0 0 2-16,0 0 8 15,0 0-4-15,0 0-6 16,0 0-4-16,2 0 2 16,2 11 2-16,1 4 18 15,2 6 0-15,4 3-14 16,-4 3 12-16,3 8-18 15,1 4 10-15,0 1-8 16,-1 3-4-16,-3-5 0 16,1-4 0-16,-4-7 4 15,-2-9 0-15,1-6-4 16,0-5 0-16,-3-2 0 16,4-4 0-16,-4-1 0 0,0 0 0 15,0 0 2 1,0 0 10-16,0 0 8 0,0 0 0 15,0 0-8-15,0-3 66 16,-12-5-52-16,-4-3-24 16,-5 0-2-16,2-2-6 15,-4 0 6-15,2 0 0 16,1 3-2-16,1 2 2 16,2 1 0-16,3 4-4 15,-1 0 0-15,6 2 4 16,0 1-12-16,2-2 10 15,1 1-4-15,3 0-2 0,0 1-6 16,3-2 0 0,-3 2 8-16,3 0 2 0,0-1 0 15,0 1-6-15,0-3-6 16,0-4 4-16,0-1 0 16,9-5 0-16,10-1 4 15,1-1 4-15,4-2-6 16,1-1 10-16,3 0-6 15,2 0 0-15,0 1-12 16,0 1-6-16,-8 3-10 16,-1 5 4-16,-6 5 6 15,-9 3 2-15,-3 0-12 16,0 0 20-16,-3 0 14 16,0 0 0-16,0 0 0 15,0 0 14 1,0 0 10-16,0 0 10 0,0 0-8 0,0 0-8 15,0 5-2-15,0 3-10 16,-9 4 2-16,0 4-2 16,-4 3 4-16,-4 3 0 15,-1 3-6-15,-4 5-2 16,-2 3 6-16,-3-4-2 16,6-2-2-16,1-4 6 15,6-8 20-15,5-4-26 16,3-5-4-16,5-3 0 15,1-3-30-15,0 0-46 16,0 0-6-16,0 0 30 0,0 0-32 16,0 0-112-16</inkml:trace>
  <inkml:trace contextRef="#ctx0" brushRef="#br0" timeOffset="-214528.686">1231 11057 27 0,'0'0'55'16,"0"0"7"-16,0 0 12 16,0 0-12-16,0 0-6 15,0 0-2-15,0 0 6 0,115 33-2 16,-79-13 0-16,9 5 30 15,4 4-12-15,6 4-26 16,3 2 6-16,-5 1 0 16,-4-4-8-16,-9-3-10 15,-4-4 2-15,-6-4-24 16,-3-2 6-16,-5-2-6 16,-5-4-4-16,-3-3 0 15,-6-4-12-15,-4-3 0 16,-2-2 18-16,-2-1-18 15,0 0 18-15,0 0-18 16,-2 0-18-16,-19 0-204 0,-12-1-54 16,-10-9 98-16,24 4 34 15,-2-1-68-15</inkml:trace>
  <inkml:trace contextRef="#ctx0" brushRef="#br0" timeOffset="-214049.971">1485 11352 86 0,'0'0'110'0,"0"0"-90"16,0 0 50 0,0 0 6-16,0 0-16 0,0 0-24 15,-24-7-22-15,45 11 2 16,10 12 52-16,2 2 0 16,2 0-8-16,-4 1 10 0,2-1-14 15,-3-1 4-15,1 1-38 16,-3-1-10-16,-1-1-4 15,-2-3-4-15,-7-5 10 16,-4-2-14-16,-5-2 0 16,-6-2 4-16,-2-1-4 15,-1 0 6-15,0-1-6 16,-4 0-14-16,-23 0-142 16,-7 0 8-16,-10-10 80 15,-5-7 6-15,-5-4 20 16,5-1-6-16,3 1 18 15,12 5 20-15,14 7 10 16,10 7 4-16,7 0 0 16,3 2 0-16,0 0-4 0,1 0 0 15,20 13 4-15,10 7 26 16,4 4 6-16,4 4-8 16,2 2 4-16,1 1 6 15,0 1-18-15,1-2-6 16,-1-1-12-16,1-1-2 15,-1 4-36-15,-32-22-110 16,-1 2-100-16</inkml:trace>
  <inkml:trace contextRef="#ctx0" brushRef="#br0" timeOffset="-213366.192">2067 12024 300 0,'0'0'52'16,"0"0"-12"0,0 0 26-16,0 0 18 0,0 0-6 15,0 0-22-15,28 77 0 16,-4-46-16-16,3 1-10 15,1 0 4-15,-1-1-4 16,2-1-4-16,-4-4-18 16,-1-3 36-16,-5-6-16 15,-4-3-28-15,-3-3 6 16,-3-4-2-16,-3-2 2 0,-5-4-6 16,-1-1-20-16,0 0-36 15,-4 0-28-15,-20 0-176 16,-7-13 144-16,-8-10 26 15,-4-6 8-15,1 1-14 16,6 6-10-16,11 9 77 16,4 10 29-16,12 3 12 15,1 0 43-15,4 0-7 16,2 0 14-16,2 0-12 16,0 0-16-16,0 0-8 15,3 0-12-15,15 13 12 16,9 8 24-16,3 2-12 15,0 2-6-15,-2-2-16 0,-4-4-4 16,1-2 0 0,-7-3-10-16,0-3 2 0,-7-1 0 15,-7-3-4-15,-4-1-16 16,0 1-64 0,-1-7-56-16,-13 0-82 0</inkml:trace>
  <inkml:trace contextRef="#ctx0" brushRef="#br0" timeOffset="-213175.175">2023 12376 27 0,'0'0'131'16,"0"0"-97"-16,0 0-8 15,0 0 14-15,0 0 16 0,0 0-8 16,136 147-6 0,-100-119-8-16,-3 1-16 0,-3-5-8 15,-2-5-6-15,-7-2-4 16,-6-4-4-16,-15-13-42 15,0 0-146-15</inkml:trace>
  <inkml:trace contextRef="#ctx0" brushRef="#br0" timeOffset="-211688.607">347 12719 61 0,'0'0'147'15,"0"0"-109"-15,0 0 14 16,0 0 14-16,0 0 2 16,0 0-12-16,0 0-4 15,6-1-14-15,-5-16 0 16,3-8 2-16,-1-8-8 15,2-3-10-15,-2-4-2 16,3 1-4-16,0-4 0 16,0 2-2-16,-3 0-10 15,-2 2 4-15,1 4-8 16,-2 2 4-16,0 3 6 16,0 7-6-16,0 6 10 15,1 4-10-15,-1 10-4 0,0 2 18 16,0 1 2-16,0 0 18 15,0 0-8-15,0 0-2 16,0 0 16-16,0 0-44 16,5 2-10-16,5 13-10 15,8 9 20 1,4 11 58-16,6 10-4 0,0 7-30 16,5 10 38-16,1 5-50 15,-3-1 22-15,3-6 20 16,-2-8-46-16,-8-12-2 15,1-8 8-15,-7-7-14 16,-6-7 0-16,0-5 14 0,-9-6-14 16,-2-4 14-16,-1-2-6 15,0-1 30-15,0 0 22 16,0 0 4-16,-7 0 36 16,-19-6-16-16,-12-7-84 15,-7-2 0-15,-4-4-10 16,-5-4 10-16,2 2 0 15,6 2 0-15,10 7 0 16,9 2 0-16,7 3 10 16,4 1-10-1,6-1 0-15,2 1-18 0,1-2-16 16,2-2 2-16,2-3-2 0,0-5-24 16,3 0 34-1,0-3-16-15,0-2-12 0,15 0 20 16,6 1 26-16,3-1-18 15,1 0 10-15,-1 2 14 16,2 2 0 0,-7 3 0-16,3 5-20 0,-7 2 12 15,-3 2 2-15,0 1 6 16,-4 2 0-16,2 1-22 16,-4 2 8-16,0 1 14 15,-3 0 0-15,0 0 6 16,-3 0 2-16,0 0-8 15,0-1 6-15,0 1 16 0,0 0-8 16,0 0 14 0,0 0-28-16,0 0 30 0,0 0-6 15,0 0-16-15,0 0 14 16,0 0-14-16,0 0 0 16,0 0 14-16,0 0 2 15,0 0 58-15,0 0 86 16,0 9 32-16,-6 14-75 15,-9 10-125-15,-4 10 0 16,-4 10 0-16,2 0 0 16,-3-1 0-16,5-5 0 15,4-9 0-15,2-11 0 16,7-8 0-16,1-8 0 16,2-3 0-16,3-5 0 0,0-2 0 15,0 1 0-15,0-2 0 16,0 0-169-16,0 0-431 15,0 0 60-15,0 0 254 16,0-6-166-16</inkml:trace>
  <inkml:trace contextRef="#ctx0" brushRef="#br0" timeOffset="-206457.927">1683 6595 152 0,'0'0'58'0,"0"0"-40"0,0 0 24 16,0 0-10-16,0 0 22 16,0 0-6-16,-144 37-14 15,124-24-6-15,1 1 8 16,1 1-6-16,-1 5-30 15,1 4 4-15,0 4-4 16,1 6-2-16,-2 1 2 16,7 0 0-16,-1 0-10 15,4-6 10-15,3 1 12 16,1-2-12-16,2-1 0 16,3 1-6-16,0 0-8 15,0 3-10-15,0 5 18 0,3 3-16 16,9 5 18-1,3 1-2-15,0 0 2 0,6-4 4 16,0-3 0-16,6-4-12 16,1 3 12-16,2 2 2 15,0 6 4-15,-2 6-6 16,-1 4 0-16,-8 3-2 16,-2-1 0-16,-7-3 2 15,-1 0-10-15,-8 0 10 16,-1-1-4-16,0 8 8 15,-6 0-4-15,-13 1 0 16,-5-3 4-16,-2-7-4 0,-1-6-18 16,-3-9 18-1,3-7 0-15,-3-7-24 0,-3-4-12 16,-1 0-34-16,1-4 14 16,5 1 12-16,4-3-2 15,6-5 28-15,6-4 8 16,3-4-6-16,8 0-4 15,1 0-19-15,0-11 25 16,0-1 12-16,10 0 2 16,5 4 0-16,6 3 0 15,-6 5 2-15,3 0-2 16,-6 0 0-16,-1 10-2 16,-3 5 0-16,1-1 2 0,0 0 4 15,-3-1 18 1,0 5-8-16,1-1 3 0,1 5 9 15,-1 5 4-15,1 7-2 16,-4 4 4-16,1 4 14 16,-2 1-8-16,0-4-4 15,0-1-22-15,2-1 2 16,0 1-4-16,4 3 6 16,3 6-6-16,-2 2-4 15,-1 5 14-15,-1 3-10 16,-1 2-2-16,-4 1 2 15,3-4 0-15,-3-1 4 16,0-1-10-16,2-2 6 16,-1 3-10-16,2 2 10 0,0 2-8 15,-3 3 20-15,0 5-10 32,0 2 6-32,-3 4-6 0,0-1-4 0,3-2-8 15,-3 0 8-15,3-3-8 16,0 2 2-16,0-1 4 15,0 0-4-15,0 0-4 16,-2-1 4-16,2 2-6 16,-1 2 10-16,-1-4-6 15,1-8 2-15,1-7 0 16,1-4-4-16,1-3-4 16,2 2 6-16,-1-1 8 15,3 1-6-15,-1-1-2 0,2 1 2 16,-4 2-2-1,3 4 0-15,-1 0 0 0,0 2 0 16,-2-1 0-16,-1-5 0 16,-1-5 2-16,-1-6-2 15,-1-3 0-15,-1-1 0 16,1 1 2-16,1 1 0 16,1 2 2-16,2 0-4 15,2 0 0-15,-2 0-2 16,0-1 4-16,1-4-2 0,-1-3 0 15,-3-2 0 1,3-4 0-16,-1-1 2 0,-2 3 0 16,2-3 0-16,-3 3-2 15,1-2 2-15,-2-2 2 16,2 1 0-16,2 1-4 16,-1 2 0-16,1-4 0 15,2-3 4-15,-4-6-4 16,3-1-2-16,-3-5 0 15,-1 0-4-15,-1-1 6 16,1-1 0-16,1 2 0 16,0 3 0-16,0 4 2 15,0 0-2-15,2 2 2 16,0-1-2-16,-2 0 4 16,0-4-4-16,-3-2 0 0,0-3 2 15,3-3-2-15,-3 1 6 16,0 0-6-16,3 3 0 15,-3 2 0-15,6 2 0 16,-2 2 0-16,1 1-8 16,-1 0 16-16,1 3-16 15,-1-1 8-15,1-2 0 16,-2 0 0-16,0-4-8 16,1-2-8-16,-1-4-2 15,3-2-12-15,2-2-36 16,-4 0-22-16,-1 0-68 15</inkml:trace>
  <inkml:trace contextRef="#ctx0" brushRef="#br0" timeOffset="-203984.506">4731 13620 41 0,'3'-6'95'0,"-3"5"-59"16,0 1 42-16,0 0-6 15,0 0 14-15,0 0 8 16,0 0-4-16,0 0 0 16,0 0 0-16,0 2 24 15,-1 20 62-15,-20 12-56 16,-3 12-120-16,-6 12 0 15,-4 4 14-15,-2 2-8 16,5-7 8-16,1-6-8 0,14-14-6 16,5-12 0-16,7-12-14 15,2-6-132-15,2-4-34 16,0-3-32-16,3 0 126 16,15 0-6-16,-11 0-42 15,1-11-84-15</inkml:trace>
  <inkml:trace contextRef="#ctx0" brushRef="#br0" timeOffset="-203391.093">5030 13615 204 0,'0'0'16'0,"0"0"22"15,0 0 38-15,0 0 8 16,0 0 38-16,0 0-8 16,-76 61-2-16,59-43-38 15,4 7-10-15,-3 3-24 16,-3 4 4-16,-1 4-18 16,-1 3-16-16,1 3 6 15,1-2 0-15,2-2-6 16,1-4 2-16,4-6 30 15,0-7-30-15,6-5 6 16,2-6 34-16,1-4-20 0,1-5 18 16,1-1-8-16,1 0-4 15,0 0 24-15,0 0 24 16,-2 0-2-16,2 0 0 16,0 0-24-16,0 0 8 15,0 0-14-15,0 0-28 16,0 0 8-16,0 0-24 15,0 0-10-15,0 0 0 16,0 0 0-16,0 0 0 16,0 0 0-16,0 0 8 15,0 0-16-15,0 0 16 16,0 0-8-16,0 0 0 16,0 0 10-16,0 0-10 0,0 0 0 15,0 0 0-15,0 0 0 16,0 0 0-16,0 0-10 15,0 0 10-15,0 0-36 16,0 0 2-16,0 0-88 16,0 0-114-16,0 0-174 15,5 0 62-15,-1-1 86 16,2-4-58-16</inkml:trace>
  <inkml:trace contextRef="#ctx0" brushRef="#br0" timeOffset="-201790.105">23506 5350 98 0,'0'0'20'0,"0"0"-18"16,0 0 8-16,0 0 18 15,0 0 12-15,0 0-8 16,-1-4-22-16,1 4 2 16,0 0 6-16,-2 0 6 15,2 0-6-15,-1 0 4 16,1 0-2-16,0 0 4 0,-5 0 4 15,-1 0 8-15,-7 10-6 16,-7 6-20 0,-5 4 2-16,-7 2-4 0,-2 2-2 15,-2 3-2-15,-4-1-2 16,3-3 0-16,4-2 6 16,6-4 0-16,6-5-4 15,9-2-2-15,6-6-2 16,5-1 0-16,1-2 0 15,0-1-6-15,0 2-14 16,0 0-26-16,0-2-14 16,4 0-80-16,2 0-125 15</inkml:trace>
  <inkml:trace contextRef="#ctx0" brushRef="#br0" timeOffset="-201134.831">23582 5421 106 0,'0'0'72'0,"0"0"-48"0,0 0 22 16,0 0 6-16,0 0 2 16,0 0-22-1,-7 0-16-15,7 0-2 0,0 0 2 16,-2 0 4-16,2 0 0 16,-1 0 6-16,-1 0 18 15,-2 0 8-15,-4 0-14 16,-1 7-10-16,-6 1 2 15,0 4 6-15,-5 2-2 16,-4 2-8-16,-3 2-6 16,-3 2-12-16,0 1 14 15,1 0-12-15,-1-2-10 16,5-4 16-16,5-3-12 0,5-3 16 16,3-2-2-1,6-1-14-15,0-1 0 0,4 0-4 16,-1-4 4-16,2 2 6 15,-3-2-10-15,2 1 4 16,2-2 14-16,-1 1-12 16,1-1 12-16,-2 0 2 15,1 0-10-15,1 0 18 16,0 2-18-16,0-2 6 16,0 0-6-16,0 0-4 15,0 0 0-15,0 0-6 16,0 0-12-16,0 0 12 0,0 0 0 15,0 0 6 1,0 0 6-16,0 0-12 16,0 0 0-16,0 0 0 0,0 0-12 15,0 0-4-15,0 0-178 16,0 0-162-16,0 0 0 16</inkml:trace>
  <inkml:trace contextRef="#ctx0" brushRef="#br0" timeOffset="-198778.598">4314 13356 200 0,'0'0'76'0,"0"0"-30"0,0 0 20 15,0 0-12-15,0 0-8 16,0 0-14-16,0 0-14 16,0 0-2-16,6 0-2 15,7-3 6-15,-1-1 6 16,10-3-2-16,2-2-8 16,7-1 6-16,2-2-8 15,2-2 2-15,-1 0-10 16,0 1-2-16,-2 1-4 15,-7 1 4-15,-1 4-4 16,-8 3 0-16,-5 1-2 16,-4 2-12-16,-5 1-20 15,-2 0-72-15,0 0-80 16</inkml:trace>
  <inkml:trace contextRef="#ctx0" brushRef="#br0" timeOffset="-198364.696">4803 12962 154 0,'0'0'52'0,"0"0"24"16,0 0-6-16,0 0-6 16,0 0-8-16,0 0-20 15,0-5-4 1,0 5-6-16,0 0 4 0,0 15 32 16,0 13 34-1,-3 11-10-15,-9 4-6 0,0 5-12 16,0 3-32-16,-1-2-30 15,2-4 10-15,4-8-16 16,1-6 0-16,5-10 0 16,1-4-16-16,0-5 4 0,0-5-34 15,0-5-60 1,0 0-4-16,0-2-14 0,11 0-16 16,-6 0-16-16,-1-8-46 15</inkml:trace>
  <inkml:trace contextRef="#ctx0" brushRef="#br0" timeOffset="-197960.212">4969 13175 210 0,'0'0'72'0,"0"0"-14"16,0 0 10-16,0 0-34 0,0 0-2 15,0 0-16-15,0 53-4 16,0-40-6-16,1-1-4 16,8-2-2-16,-3-5-4 15,5-2 0-15,-2-3-6 16,2 0 10-16,3 0 2 16,1-17 4-16,0-3 2 15,-2 0-8-15,-4 1 2 16,-6 3-4-16,0 4 2 15,-3 0 0-15,0 5 6 16,0 0 4-16,-3 3 0 16,-6 3 8-16,-4 1 2 0,1 0 14 15,-6 0-2-15,9 0-14 16,0 0-18-16,4 1 0 16,4 1-8-16,1-1-8 15,0-1-56 1,0 0-52-16,0 0-2 0,6 0-125 15</inkml:trace>
  <inkml:trace contextRef="#ctx0" brushRef="#br0" timeOffset="-197313.939">4954 13010 86 0,'0'0'30'0,"0"0"20"16,0 0-4-16,0 0 8 15,0 0-8-15,0 0-12 16,-8-1-6-16,8 1-6 16,0 0-4-16,-4 8 24 15,1 8-12-15,3 8 0 16,-2 5 4-16,-1 5-6 0,2 0 10 15,-2 0-4-15,0-6 4 16,1-4 18-16,-1-9 2 16,3-3-2-16,0-5-2 15,0-3-18-15,0-2-2 16,0-2-2-16,0 0-28 16,0 0 12-16,-1 0-16 15,1 0-10-15,0 0 10 16,0 1-42-16,0 2-116 15,0 1-68-15,0-2 16 16,0 1-131-16</inkml:trace>
  <inkml:trace contextRef="#ctx0" brushRef="#br0" timeOffset="-195516.242">4342 13706 130 0,'0'0'76'0,"0"0"-42"16,0 0 36-16,0 0-4 15,0 0-6-15,0 0-12 16,0 1-16-16,0-1-12 15,0 0-8-15,0 0 12 16,14-4 12-16,2-8 2 16,3-2-2-16,5-1 0 15,5-3 2-15,5-3-18 16,7-1 18-16,6-2-10 0,5 2-16 16,9-4-8-1,8-1 0-15,5 2 20 0,1 0 6 16,-5 2-20-16,-6 6-10 15,-10 3-6-15,-8 3 2 16,-10 3 4-16,-9 3 0 16,-9 1 10-16,-8 3-10 15,-5-1 4-15,-4 2-4 16,-1 0 14-16,0-1 6 16,2 1 4-16,-2-2-4 15,0 2-10-15,0 0 12 16,0 0-22-16,0 0 0 0,0 0 0 15,0 0 0 1,0 0-6-16,0 0 2 0,0 0-8 16,1-1 12-16,1 0-10 15,1-2 10-15,0-2 10 16,-2-2-4-16,-1-3 16 16,2-5-6-16,-2-6 12 15,0-6 8-15,0-4-36 16,-2-5 12-16,-10-6-12 15,-4-5 0-15,-1-9-18 16,-2-4-36-16,1 1 18 16,3 6-6-16,3 15 2 0,2 15 40 15,2 12 10-15,1 5 4 16,-3 3 6 0,2 3-20-16,2 0-10 0,1 0 10 15,2 0 20-15,2 0 12 16,-1 0 12-16,2 0 16 15,-1 0 10-15,1 0-16 16,0 0-4-16,0 0 32 16,0 0-36-16,-2 0 10 15,2 0 2-15,-2 0 8 16,2 0 2-16,0 0 10 16,-2 0-26-16,-2 0 26 15,-5 0-42-15,-5 0-2 16,-4 0-24-16,-10 6-2 15,-6 1 2-15,-15 3-10 16,-11 3 16-16,-6 3-16 0,-7 3 0 16,-3 2-8-16,1 1-18 15,7-1 26-15,8-1 0 16,12-2-10-16,14-1-34 16,9-6 44-16,10-4-44 15,7-2 44-15,4-4-8 16,4-1 0-16,0 0 8 15,0 0 0-15,0 0 0 16,0 0 0-16,0 0 8 16,-3 0 18-16,1 0-8 15,-2 0-10-15,-1 3 2 0,1-2-10 16,-1 2 0-16,2-1 0 16,-1-1 8-16,1 0-8 15,0 1 0-15,2-1 10 16,-4 1-10-16,2-1 0 15,-2-1 8-15,2 3-8 16,-1-2 0-16,0 1 0 16,2 0-26-16,1 0 16 15,-1-1 2-15,2 1 8 16,0-2 18-16,0 0 16 16,0 0-34-16,0 0 18 15,0 0-18-15,0 0 10 16,0 0 16-16,0 0-18 15,0 0 11-15,0 0-19 16,0 0 0-16,0 0 0 0,0 1 0 16,0 6 0-16,0 11-19 15,12 11 19-15,5 13 19 16,0 6-19-16,0 4 0 16,-2 3 0-16,-5-4 0 15,-2-6 0-15,-1-7 0 16,-4-8 0-16,-2-6 0 15,1-6 0-15,-2-4 0 16,3-4 0-16,-3-3 0 16,0-3 0-16,0-1 0 15,3-1 0-15,-3-1 0 0,0-1 0 16,0 0 0-16,0 0 0 16,0 0 0-16,0 0 0 15,0 0 0-15,0 0 0 16,0 0 0-16,0 0 0 15,0 0 0-15,0 0 0 16,0 0 0-16,0 0 0 16,0 0 0-16,0 2 0 15,0-1 0-15,0-1 0 16,0 1 0-16,0-1 0 16,0 0 0-16,0 0 0 15,0 0 0-15,0 0 0 16,0 0 0-16,0 0 0 15,0 0 0-15,0 0 0 0,0 0 0 16,0 0 0-16,6 5 0 16,-1 3 0-16,-4-4-543 15,-1 5-377-15</inkml:trace>
  <inkml:trace contextRef="#ctx0" brushRef="#br0" timeOffset="-185120.145">23339 8121 122 0,'0'0'30'0,"0"0"-10"0,0 0 6 16,0 0-14-1,0 0-2-15,0 0 0 16,42-30 14-16,-36 30-6 0,1 0 2 16,-3 0 0-16,1 0 2 15,0 0 2-15,-1 0 2 16,1 4 2-16,2 2-2 16,-1 3-8-16,3 1 2 15,-3 1 0-15,0 1 0 16,0-1 6-16,-3 2-2 15,0 0 8-15,-3 4 20 16,1 1 4-16,-1 7 14 16,0 11 12-16,0 8 4 0,0 8 36 15,0 1 96-15,0 0-38 16,0-5-74 0,0 1 12-16,0 0-40 0,-1 2 8 15,1 2-6-15,0-3-2 16,-2 3-41-16,1-1-37 15,-1 1 0-15,1 3 0 16,-5-2 0-16,1 1 0 16,-1-1 0-16,2-3 0 15,-1-4 0-15,2-3 0 16,2 0 0-16,-1 3 0 16,-2 4 0-16,1 1 0 15,-3 0 0-15,0 0 0 16,3-4 0-16,-3-4 0 0,0 0 0 15,3-2 0-15,0 0 0 16,-1 2 0-16,1 0 0 16,0 0 0-16,-2 1 0 15,-1 0 0-15,-1 5 0 16,1 6 0-16,0 3 0 16,3 1 0-16,0 0 0 15,3-1 0-15,0 0 0 16,0-3 0-16,0-1 0 15,0 1 0-15,0 5 0 16,0 4 0-16,1-2 0 16,7-2 0-16,3-3 0 0,3-2 0 15,3 1 0 1,2-4 0-16,0-5 0 0,-1-8 0 16,-1-6 0-16,-1-8 0 15,-3-5 0-15,1-2 0 16,1-3 0-16,-2-4 0 15,2-4 0-15,-1-2 0 16,-5-5 0-16,-1-1 0 16,0 0 0-16,-2 0 0 15,-1 0-195-15,1-5-11 16,1-4 138-16,-3 0 52 16,1-1-26-16,-1-1-22 15,-2-1 26-15,-1-1 14 0,1 0-28 16,-2-2-12-1,0-2 20-15,0-1 12 0,0 0-14 16,-8 3 22-16,1 5 18 16,-2 6 6-16,6 4 24 15,-1 0 74-15,-2 0-48 16,-1 6-42-16,-2 5-2 16,-1 3 8-16,-2 1 16 15,1 3-14-15,-2 2 6 16,1 3-22-16,2 6 8 15,1 2 0-15,4 1-8 16,2 1 16-16,2 0-16 16,1 0 0-16,0 1 14 15,0-5-14-15,0 0 8 16,0-1 16-16,0 1 0 16,1 1 0-16,2 4-8 0,2 1 2 15,-2 4-2-15,2-3-16 16,-1 4 0-16,0-2 8 15,-1-1 10-15,-1-1-10 16,1 1 8-16,-2 1-16 16,1 3 0-16,1 6 16 15,-2 2-6-15,1 0 14 16,1 1-14-16,-2-5 16 16,2-3-2-16,2-1 2 15,1 0-16-15,-2-1-10 16,2 2 0-16,-3 0 16 0,-1 0-6 15,-1 3-2-15,-1 1 0 16,2-2-8-16,-2-2 0 16,0-1 10-16,1-3-10 15,-1-1 0-15,0 2 0 16,0-1 8-16,0-1-8 16,0 1 10-16,0-1-10 15,0-1 0-15,0 1 8 16,0-2-8-16,0-1 8 15,0-5-8-15,0-3 10 16,0-2-2-16,0 0-8 16,0 2 0-16,0-2-18 0,0 0 18 15,0-4 0 1,0-2 0-16,0 0 0 0,0-1-16 16,0-2 16-16,0-2 0 15,0 0 8-15,0-4 0 16,0 0 2-16,0 1-10 15,0 0 8-15,-3 0-8 16,-1 0 0-16,1-3 0 16,0-2 0-16,0-2 0 15,0-3-62-15,0 0-242 16,-3 0-4-16,0 0-14 16,3 0 42-16,-3-3-78 15</inkml:trace>
  <inkml:trace contextRef="#ctx0" brushRef="#br0" timeOffset="-174297.743">12340 18375 27 0,'0'0'18'15,"0"0"5"1,0 0 13-16,0 0 10 0,0 0-2 16,0 0-6-16,0 0 4 0,-10 0 12 15,10 0-4-15,-2 0-2 16,2 0 0-16,0 0-4 16,-1 0-6-16,1 0 2 15,-2 0-12-15,2 0-12 16,0 0-16-16,0 0 0 15,0 0-6-15,0 0-8 16,3 0 14-16,11 0 0 16,-1 0 2-16,3 0-4 15,1 0-4-15,2 0-4 16,1 0 6-16,2 0 0 16,-3 2 4-16,-2 3 0 15,1 0 0-15,0-1 0 0,0-4-8 16,-1 0-12-16,2 0 2 15,0 0 0-15,3 0-2 16,-1 0 10-16,0-7-10 16,0 4-4-16,-2-4 0 15,1 4 8-15,2-3 2 16,-1 2 6-16,3-5-2 16,3 1-4-16,4-1 4 15,3 0 10-15,7 0 12 16,0 4-6-16,1-1-4 15,0 5 6-15,0 1 0 16,-5 0-2-16,0 0-2 0,-1-4 10 16,0 1-2-16,-3-4 4 15,-1-3 0-15,3 0-6 16,-1-3-6-16,4 3 2 16,-1 2 0-16,1 3-6 15,-2 1 0-15,-1 2 0 16,-1 0 0-16,2 1 0 15,-2-6 4-15,-1 0-4 16,0 1 2-16,2-3-4 16,0 1 2-16,4-1 0 15,3 2 12-15,1 4-12 16,-1 3 0-16,2 0-2 16,-2 10 0-16,-2 6-2 0,-2-3 2 15,-1-3 4-15,-4-3 2 16,-1-4-2-16,0-2 0 15,-2-1-2-15,-1 0 0 16,0 0 0-16,-1 0-8 16,1 0 4-16,1 1-4 15,0 5 0-15,1 2-4 16,-1-2-22-16,-4-1 2 16,1 1 24-16,-4-3-2 15,-3 1 4-15,0 2 6 16,-1-3 0-16,1 4-2 15,4 3 2-15,-2 0 8 0,0 0 58 16,-4-3-62 0,-2 0-4-16,-2-1-4 0,-1 1 4 15,-2-1-4 1,-2-2 4-16,0 1 0 0,-3-1 0 16,0-3 2-16,-2 2 0 15,1 0 6-15,-2 0 2 16,0-2 8-16,2 2-4 15,-2-1 2-15,2 2 2 16,-2-4 2-16,0 1 0 16,-1 1-2-16,-2-2 12 15,0 0 4-15,0 0 8 16,0 0 4-16,0 0 16 0,0 0 14 16,1 0-18-1,-1 0 4-15,0 0-14 0,0 1-2 16,0 1 14-16,2-1-14 15,-2-1 8-15,0 0-32 16,0 0 12-16,1 0 18 16,-1 0 40-16,0 0 80 15,0 0 18-15,0 0-68 16,0 3-15-16,0-3-107 16,0 0 0-16,0 0 0 15,0 0 0-15,0 0 0 16,0 0 0-16,0 0 0 15,0 0 0-15,0 0 0 16,0 0 0-16,0 0 0 0,0 0 0 16,0 0 0-1,0 0 0-15,0 0 0 0,0 0 0 16,0 0 0-16,0 0 0 16,0 0 0-16,0 0 0 15,0 0 0-15,0 0 0 16,0 0 0-16,0 0 0 15,0 0 0-15,0 0 0 16,0 0 0-16,0 0 0 16,0 0 0-16,0 0 0 15,0 0 0-15,0 0 0 16,0 0 0-16,0 0 0 16,0 0 0-16,0 0 0 0,0 0 0 15,0 0 0 1,0 0 0-16,0 0 0 0,0 0 0 15,2 0 0-15,-1 0-177 16,1 0-305-16,-2 0-108 16,0 0 168-16</inkml:trace>
  <inkml:trace contextRef="#ctx0" brushRef="#br0" timeOffset="-167390.637">9500 8053 47 0,'0'0'103'0,"0"0"-69"16,0 0 44-16,0 0-8 16,0 0 14-16,0 0 18 15,0 0 10-15,0-6 20 16,0 6 32-16,0 0 6 15,0 0-10-15,0 0-14 16,0 0-36-16,0 0 6 16,0 0 4-16,0 0-24 15,0 0-44-15,0 0 2 16,0 0-28-16,0 0 26 0,0 0-33 16,0 0-19-16,0 0 0 15,0 0 0-15,0 0 0 16,0 0 0-16,0 0 0 15,0 0 0-15,0 0 0 16,0 0 0-16,0 0 0 16,-3 2 0-16,-6 12 0 15,-3 5 0-15,-5 6 0 16,1 1 0-16,-2 1 0 16,-1 1 0-16,2 1 0 15,1 0 0-15,1-2 0 16,3-7 0-16,6-9 0 0,3-5 0 15,2-6 0-15,1 0 0 16,0 0 0-16,0 0 0 16,0 0 0-16,0 0 0 15,0 0 0-15,0 0-53 16,0 0-19-16,0 0 2 16,0-2 36-16,4-6 24 15,6-3-68-15,1-3-74 16,1-4 110-16,3-1-54 15,3-1 6-15,-2 0 24 16,3 3 38-16,-4 4-40 16,-1 3 62-16,-4 5-14 15,-2 2 2-15,-4 3 0 16,-2 0 12-16,1 0 0 16,-2 0 6-16,1-1 6 0,2 1 0 15,2-2 0-15,0 1 0 16,2 0 6-16,-1-2 0 15,3 1 8-15,1 0-6 16,0 0-8-16,-3-1 14 16,1 2-8-16,-3 0-12 15,-1-1 8-15,0 1-2 16,-3 1-6-16,-1 0 14 16,-1 0-14-16,0 0 36 15,0 0 46-15,0-2-6 16,0 2-12-16,-11-1-64 15,-1 0-32-15,-1-2-164 0,0-3-82 16,3 1 34-16,-2-3 88 16,6 0 52-16,2-2-6 15,-1 3 30-15,3 0 32 16,2 2 20-16,0 4 8 16,0 1 20-16,0 0 6 15,0 0 8-15,0 0 10 16,0 0 30-16,-3 0 4 15,2 0 8-15,-1 0-2 16,-2 0-2-16,1 0 10 16,-1 0 4-16,-1 0-10 15,-1 8-6-15,-1 8-10 16,-5 6-20-16,0 3 2 0,-3 0 28 16,3-1-28-1,3-2 8-15,-1-6 2 0,4-5 8 16,1-5 2-16,4-3-8 15,-1-2-24-15,2-1 2 16,0 2 0-16,0-2-8 16,0 0 2-16,0 0-8 15,0 0-8-15,0 0 8 16,0 0-8-16,0 0 0 16,0 0 0-16,0 0 0 15,12 0 6-15,6 0 10 16,9 0-8-16,1 0 6 0,6 0 2 15,2 1 0 1,0 0 0-16,0 1 0 0,-5-2-16 16,-2 0 0-16,-5 0 8 15,-7 0 0-15,-6 0 0 16,-5 0 0-16,-3 0 0 16,-3 0 18-16,0 0 82 15,0-3 136-15,0-4-111 16,-6-4-133-16,-8-2 0 15,-3 1 0-15,-4-4 0 16,1 2 0-16,-2-6 0 16,0 0 0-16,0 1 0 15,3-3 0-15,3 5 0 0,2 3 0 16,2 6 0 0,4 1 0-1,-3 3 0-15,3 1 0 0,1 0 0 0,3 0 0 16,2 2 0-16,-1 0 0 15,0 1 0-15,2 0 0 16,-1 0 0-16,1 0 0 16,1 0 0-16,0 0 0 15,0 0 0-15,-2 0 0 16,-1 0 0-16,-1 0 0 16,-5 0 0-16,1 5 0 15,-2 6 0-15,-3 5 0 16,-1 3 0-16,-1 4 0 15,0 1 0-15,-1-2 0 0,5-5 0 16,2-2 0-16,5-8 0 31,1-4 0-31,3-2 0 0,0-1 0 0,-3 0 0 16,3 0 0-16,0 0 0 16,0 0 0-16,0 0 0 15,0 2 0-15,0-1 0 16,0 2 0-16,0 0 0 15,0 0 0-15,3 1 0 16,1 0 0-16,-1-1 0 16,2-2 0-16,-2 2 0 15,0-2 0-15,1 1 0 16,1 0 0-16,2 0 0 0,-1-1 0 16,2-1 0-16,1 3 0 15,2-3 0-15,3 0 0 16,5 0 0-16,1 0 0 15,5 0 0-15,4 0 0 16,2 0 0-16,0-6 0 16,-1 1 0-16,-3 1 0 15,-3 1 0-15,-6 0 0 16,-2 3 0-16,-5 0 0 16,-3 0 0-16,-3 0 0 15,-5 0 0-15,0 0 0 16,0 0 0-16,0 0 0 0,0 0 0 15,0 0 0 1,0 0 0-16,0 0 0 0,-6 0 0 16,-3 0 0-16,2 0 0 15,-1 0 0-15,-1-3 0 16,0 1 0-16,0-1 0 16,0 0 0-16,-4 0 0 15,1-1 0-15,-1-1 0 16,-1 1 0-16,-1-2 0 15,2 1 0-15,-1-1 0 16,-1-1 0-16,3 1 0 16,2 1 0-16,1 3 0 15,3 0 0-15,0 2 0 0,0 0 0 16,2-2 0 0,1 2 0-16,0 0 0 0,1 0 0 15,-1-1 0-15,2-1 0 16,-1 2 0-16,1 0 0 15,1 0 0-15,-2 0 0 16,1 0 0-16,-2 0 0 16,-6 0 0-16,4 0 0 15,-5 10 0-15,-1 1 0 16,-2 4 0-16,2-1 0 16,1-4 0-16,3 0 0 15,1-3 0-15,0-3 0 16,1 1 0-16,-2 2 0 0,1 0 0 15,-3 3 0 1,0-1 0-16,-1-2 0 0,1 2 0 16,1-2 0-16,2-3 0 15,-1 0 0-15,2-1 0 16,2-3 0-16,2 0 0 16,1 1 0-16,-2-1 0 15,2 2 0-15,0-2 0 16,0 0 0-16,0 0 0 15,0 0 0-15,0 0 0 16,0 0 0-16,0 0 0 16,0 0 0-16,0 0 0 15,3 0-53-15,12 0 35 16,5 0 18-16,3 0-10 0,3 0 10 16,2 0 0-16,2 0 18 15,-3 0-8-15,-3 0-10 16,0 0 0-16,-7 0 0 15,0 0 0 1,-2 0 0-16,-5-3 0 0,1 0-18 16,-3-1 8-1,-2 1 2-15,-4 2 8 0,3-2 0 16,-5 3-8-16,0 0 8 16,0 0 60-16,0 0-23 15,0-3-37-15,0 2 0 16,0-4 0-16,-10-2 0 0,-1 1 0 15,-1-1 0-15,0 0 0 16,-5 2 0 0,1-1 0-16,0 0 0 15,-2 1 0-15,4-1 0 0,2 2 0 16,0 0 0-16,3 1 0 16,2-1 0-16,-2 0 0 15,2-1 0-15,-1 1 0 16,0 0 0-16,1 1 0 15,1-1 0-15,2 1 0 16,-1 1 0-16,1 1 0 16,2-1 0-16,-1 1 0 15,3 0 0-15,-1 1 0 16,-1-3 0-16,-2 1 0 16,4 1 0-16,-2 1 0 15,1 0 0-15,-1-2 0 0,1 1 0 16,-1 1 0-16,1 0 0 15,1 0 0-15,0 0 0 16,0 0 0-16,0 0 0 16,0 0 0-16,0 0 0 15,0 0 0-15,0 0 0 16,0 0 0-16,-3 0 0 16,-2 0 0-16,-1 0 0 15,2 0 0-15,-3 1 0 0,4 1 0 16,0 1 0-1,0-2 0-15,-2 1 0 16,5-1 0-16,-2-1 0 0,2 0 0 16,0 1 0-16,0-1 0 15,0 0 0-15,0 0 0 16,0 0 0-16,0 0 0 16,0 0 0-16,0 0 0 15,0 0 0-15,0 0 0 16,0 0 0-16,0 0 0 15,0 0 0-15,0 0 0 16,0 0 0-16,0 0 0 16,0 0 0-16,0 0 0 15,0 0 0-15,0 0 0 16,0 0 0-16,0 0 0 0,0 0 0 16,0 0 0-16,0 0 0 15,0 0 0-15,0 0 0 16,0 0 0-1,0 0 0-15,0 0 0 0,0 0 0 16,0 0 0-16,0 0 0 16,0 0 0-16,0 0 0 15,0 0 0-15,0 0 0 16,0 0 0-16,0 0 0 16,0 0 0-16,0 0 0 15,0 0 0-15,0 0 0 16,0 0 0-16,0 0 0 0,0 0 0 15,0 0 0-15,0 0 0 16,0 0 0-16,0 0 0 16,0 0 0-1,0 0-125-15,0 0-671 0,0 0 238 16,0 0 136-16</inkml:trace>
  <inkml:trace contextRef="#ctx0" brushRef="#br0" timeOffset="-159085.419">23875 13710 80 0,'3'0'80'16,"-2"-1"-54"-16,-1 1 20 16,2 0 20-16,-2 0 4 15,0 0 0-15,0 0-10 16,0 0 10-16,0 0 28 16,0 0 6-16,0 0-4 15,0 0-12-15,0 0-6 0,0 0-20 16,0 0-2-16,0 0 20 15,0 0 4-15,0 0 46 16,-9 10 110-16,-17 11-66 16,-11 8-148-16,-7 7 0 15,-3 3-26-15,0 1 28 16,1-1-28-16,3 0 0 16,1 0 0-16,5-3-10 15,9-3 10-15,7-9 0 16,4-9 0-16,10-5 0 15,4-6-8-15,3-2 8 16,-2-1-10-16,2-1 10 0,0 0 0 16,0 0 0-1,0 0-8-15,0 0-2 0,0 0-42 16,0 0-18-16,0 0-32 16,0-7-32-16,11-12 60 15,11-11 66-15,9-11 0 16,7-7 8-16,4-1-46 15,2-1-30-15,-2 4-10 16,-3 0-54-16,-4 6-10 16,-6 6 46-16,-8 9 46 15,-5 11 50-15,-7 9 6 16,-6 2 2-16,-1 3 6 16,-1 0 0-16,-1 0 6 0,0 0 14 15,0 0 24-15,0 2 46 16,0 10 24-1,-20 11-84-15,-6 7-18 0,-9 9-12 16,-7 6 8-16,-6 7-14 16,-8 6 0-16,1 4 0 15,6-1 0-15,10-9 0 16,10-14-6-16,9-14 12 16,11-11-6-16,6-9 0 15,3-2 6-15,0-2-12 16,0 0-32-16,0 0-70 15,5-6-10-15,17-12 114 0,6-11 4 16,7-6 12 0,4-7 8-16,7-5-16 0,0-1 0 15,2 1-4 1,-8 4-74-16,-6 8-20 0,-8 9 38 16,-10 11 36-1,-7 5 20-15,-6 7 2 0,-1 3 2 16,-2 0 12-16,0 0 2 15,0 0 8-15,0 7 66 16,-18 13 0-16,-11 10-88 16,-8 10 16-16,-6 8-20 15,-2 5 10-15,5-7-10 16,11-9 10-16,11-13-16 16,10-11 6-16,5-9-14 15,3-3 0-15,0-1-34 0,0 0-28 16,14-1 32-16,12-22 10 15,8-9 34-15,2-9 14 16,1-2-4-16,-1 4 2 16,-5 7-12-16,-5 7 0 15,-7 10 0-15,-8 8 8 16,-7 6-8-16,-4 1 0 16,0 0 0-16,0 0 14 15,0 8 52-15,-22 16 12 16,-11 12-64-16,-7 5 0 15,-4 4 8-15,3-9-18 16,11-8-4-16,10-12 16 0,12-10-10 16,8-6-12-16,0 0-26 15,0 0-74-15,19-16 24 16,14-15 82 0,7-8 6-16,0-3 10 0,-7 5-16 15,-6 10 4-15,-11 9-4 16,-8 11 2-16,-3 6 10 15,-5 1 0-15,0 0 0 16,-1 6 50-16,-20 15 6 16,-6 6-62-16,-4 5 20 15,1-1-16-15,6-7 6 16,8-10-4-16,6-8-12 16,7-6 0-16,3 0-12 0,0 0-82 31,4-4-116-31,8-5-34 0,1-2-70 0</inkml:trace>
  <inkml:trace contextRef="#ctx0" brushRef="#br0" timeOffset="-156127.707">23982 13857 256 0,'0'0'54'0,"0"0"-4"15,0 0 42-15,0 0 44 16,0 0 78-16,0 0 18 16,0 0-70-16,-55-9-2 0,34 16-60 15,-6 10-28-15,-3 7-14 16,-3 7 26-16,-1 4-40 16,-2 5-28-16,0-2 2 15,3-2-10-15,7-5-8 16,6-11 0-16,13-7 0 15,4-8-34-15,3-5 34 16,0 0-42-16,0 0-2 16,0 0-14-16,0 0-72 15,4 0-56-15,13-10 120 16,1-5 20-16,4-4 16 0,2-1-28 16,1-7 10-16,-1-1 6 15,0 0-38 1,0-2 4-16,0 3-8 0,-6 8 40 15,-4 3 26-15,-4 9 8 16,-7 6 10-16,-3 1 0 16,0 0-14-16,0 0-2 15,0 3 16-15,-3 14 0 16,-17 6 10-16,-5 11 18 16,-8 9-8-16,-3 3 4 15,-4 1-24-15,1-1 12 16,5-10-2-16,10-11-6 15,9-11 12-15,11-10-16 16,4-4 0-16,0 0-30 16,0 0-10-16,4-1 2 0,18-16 0 15,7-10 36-15,4-5-2 16,1-8-6-16,-3 1-10 16,-1 2-10-16,-9 8 18 15,-5 9 6-15,-5 8 4 16,-7 8 2-16,-2 3 2 15,-2 1 4-15,0 0-6 16,0 0-6-16,0 0 6 16,0 11 16-16,-8 9 14 15,-10 6-10-15,-1 6 26 16,-1-2-24-16,1-3 22 16,0-1-6-16,-2 0-2 15,0-4 16-15,4-4-2 0,3-4-12 16,5-2 24-16,3-5-6 15,3-2 6-15,0-3-20 16,3-2-24-16,0 1 28 16,0-1-6-16,0 0 2 15,0 0 8-15,0 0-4 16,0 0-8-16,0 0 32 16,0 0-12-16,0 0 24 15,0 0-22-15,-3 0-18 16,3 0 20-16,0 0-28 15,0 0 2-15,0 0 24 16,0 0-42-16,0 0 18 0,0 0-10 16,0 0-18-16,0 0 29 15,0 0-37-15,0 0 0 16,-2 0 0-16,2 0 0 16,-1 0 0-16,1 0 0 15,0 0 0-15,0 0 0 16,0 0 0-16,0 0 0 15,0 0 0-15,0 0 0 16,0 0 0-16,0 0 0 16,0 0 0-16,0 0 0 15,0 0 0-15,0 0 0 16,0 0-247-16,0 3-755 0,0 6 466 16</inkml:trace>
  <inkml:trace contextRef="#ctx0" brushRef="#br0" timeOffset="-155497.367">21483 17235 334 0,'0'0'84'0,"0"0"-78"16,0 0 66-16,0 0 62 15,0 0 72-15,0 0-44 16,-172 337-40-16,149-275 6 15,0-6-34-15,7-10 12 16,8-12-82-16,5-14-24 16,3-6-24-16,0-9-140 15,9-5-176-15,13 0 106 16,7-25-26-16,-16 4 64 16</inkml:trace>
  <inkml:trace contextRef="#ctx0" brushRef="#br0" timeOffset="-155202.801">21561 17569 158 0,'0'0'56'0,"0"0"-40"15,0 0 18-15,0 0 18 16,0 0 10-16,0 0-24 16,70 13-30-16,-60-13-8 15,1-8-4-15,2-12 4 16,2-5 22-16,-6-2-8 15,-3 4 4-15,-6 6-16 16,0 3 42-16,0 6-4 0,0 1 4 16,-6 3-14-16,-5 2 2 15,2 1-14-15,-1 1-10 16,1-2 26 0,4 1-14-16,1-2-20 0,4 2-14 15,0-1-36-15,0-2-50 16,0-3-64-16,18-2 100 31,-6 5-112-31</inkml:trace>
  <inkml:trace contextRef="#ctx0" brushRef="#br0" timeOffset="-154778.392">21950 17219 66 0,'0'0'56'15,"0"0"10"-15,0 0 12 16,0 0-4-16,0 0 12 0,0 0-12 15,7-117 2-15,-17 112 36 16,-3 2-24-16,2 3 2 16,-1 0-26-16,5 0-60 15,2 0-4-15,4 0 0 16,1 0-8-16,0 0-6 16,6 0-126-16,13 0 78 15,5 0-22-15,-5-3 32 16,-1 3 18-16,-6 0 12 15,-4 0-4-15,-7 8-22 0,-1 15 48 16,0 7 2 0,-3 8 20-16,-13 6 14 0,-5 5 2 15,-3 8 0-15,1 3 30 16,-3 1-12-16,-3-3 20 16,6-9 6-16,2-11 28 15,7-10-32-15,8-8-66 16,3-6-12-16,3-1-28 15,0-3-94-15,0-7-84 16,14-3 40-16,8 0-6 16,-11-6-52-16</inkml:trace>
  <inkml:trace contextRef="#ctx0" brushRef="#br0" timeOffset="-154504.128">21969 17630 29 0,'0'0'65'16,"0"0"-35"-16,0 0 30 15,0 0 4-15,0 0-26 16,0 0-18-16,51 31-4 16,-37-38-2-16,-1-6 18 15,-3-2 4-15,2 0 2 16,-6-1-12-16,-1 0 4 16,-4 2 4-16,-1 0 2 15,0-1 66-15,0-1 14 16,-10 5-24-16,-4 2 8 15,4 8-12-15,-2 1-58 16,2 0-30-16,2 0-18 0,2 0-30 16,4 0-186-1,2 0-88-15,0 0-139 0</inkml:trace>
  <inkml:trace contextRef="#ctx0" brushRef="#br0" timeOffset="-153620.723">22623 17194 174 0,'0'0'74'15,"0"0"-26"-15,0 0 40 16,0 0 20-16,0 0-32 0,0 0-30 15,0 0-12 1,0 30 50-16,0 11 16 0,0 11-16 16,0 7 34-16,0-1-32 15,0-2 36-15,0-6-58 16,0-11 40-16,1-7-58 16,1-13 10-16,1-8 2 15,-3-4-42-15,0-5 18 16,0-2-34-16,0 0 16 15,0 0 10-15,0 0-8 16,0 0-18-16,0 0 0 16,0 0-118-16,0-6-282 15,0-12 34-15,-2-7 184 16,-7-8 20-16,2-11 68 0,4 26-64 16,0-2-42-16</inkml:trace>
  <inkml:trace contextRef="#ctx0" brushRef="#br0" timeOffset="-153283.632">22563 17251 82 0,'0'0'84'15,"0"0"-48"-15,0 0 24 0,0 0 26 16,0 0-16-16,0 0-22 16,-10-19-12-16,10 19-14 15,0 0 6-15,0 0 2 16,0 0 2-16,0 0-8 15,0 0 0-15,0 0 2 0,-2 0 18 16,2 0 6 0,-3 0 30-16,-3 6 36 0,-3 5 32 15,-6 7-72-15,-1 2-56 16,0 1 0-16,0-2 30 16,5-5-50-16,5-4 0 15,1-6 0-15,5-3 6 16,0-1-12-16,0 0-90 15,0 0-66-15,0 0 6 16,0-7-106-16,9-14 104 16,13-6 80-16,4-7-42 15,-16 19-50-15</inkml:trace>
  <inkml:trace contextRef="#ctx0" brushRef="#br0" timeOffset="-152976.452">22645 17115 3 0,'0'0'52'0,"0"0"17"0,0 0-11 15,0 0 12-15,0 0-8 16,0 0 0-16,43 20-4 16,-31-12 10-16,3 4-4 15,0-1 8-15,1 2 14 16,-2 0 26-16,0 0 0 16,-1 0 30-16,-1 0 2 15,1 0 32-15,-2-3-8 16,-2-1-24-16,1 0-4 15,-3-2-18-15,0-2-59 16,-3-1-63-16,-1-1 0 0,-3-1 0 16,0-1 0-16,0-1 0 15,0 0 0-15,0 0 0 16,0 0 0-16,0 0 0 16,0 0 0-16,0 0 0 15,0 0 0-15,0 0-1529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15:15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8558 5023 94 0,'0'-3'120'0,"0"2"-72"15,0 1 24-15,0-1 10 16,0 1 4-16,0-2-10 16,0 1 0-16,0 1-10 0,0 0 28 15,0 0 12 1,0 0 8-16,0 0 8 0,0 0-16 16,0 0-26-1,0 0 18-15,0 0-66 0,0 13-32 16,0 13 16-16,-4 12 50 15,-5 8-66-15,6 1 0 16,3-1 16-16,0-7 10 16,0-5-18-16,0-6-8 15,13-4-42-15,2-5-32 16,3-4 4-16,2-2-22 16,-1-2 36-16,0-2 14 15,-2-1-4-15,-3-1 14 16,-1-1 32-16,-7-1-12 15,-3 0 6-15,-3-3-12 0,0 4-66 16,0 3 84-16,-3 1 36 16,-14 2 36-16,-4-1-22 15,-3-1-16-15,-2-1 6 16,-2-4-32-16,-3-3 6 16,1-2-14-16,2 0-22 15,4 0-52-15,5-9-52 16,7-9-44-16,3-6-38 15,5-7 10-15,2-4 44 16,2-5 28-16,0 25-27 16</inkml:trace>
  <inkml:trace contextRef="#ctx0" brushRef="#br0" timeOffset="122.67">8497 5190 39 0,'0'0'57'0,"0"0"7"0,0 0-8 16,0 0-24-16,0 0-8 15,0 0-8-15,111-3-8 16,-86 3-6-16,0 0-2 16,-16 0-24-16,-2 0-136 15</inkml:trace>
  <inkml:trace contextRef="#ctx0" brushRef="#br0" timeOffset="464.934">8807 5259 146 0,'0'0'40'0,"0"0"18"16,0 0 8-16,0 0-8 0,0 0 4 16,0 0-20-16,35 150-32 15,-21-145-10-15,3-1 0 16,2-4-2-16,1 0-6 16,2-1-16-16,0-14 24 15,-2-5 8-15,-4-2-4 16,-8-2 8-16,-7 1-10 15,-1 1 6-15,0 4 20 16,-12 4-4-16,-4 4 10 16,-2 6-12-16,0 1 4 15,5 3-8-15,-2 0-6 16,7 0 14-16,4 0-14 0,1 0 6 16,3 0-18-16,0 0-14 15,0 0-34-15,0 0-52 16,15-3-38-16,-6 2-8 15,0-1-87-15</inkml:trace>
  <inkml:trace contextRef="#ctx0" brushRef="#br0" timeOffset="762.185">9118 5271 63 0,'0'0'39'15,"0"0"17"-15,0 0 4 16,0 0-20-16,0 0-10 15,0 0-12-15,83 91-12 0,-69-91-6 16,0 0-10-16,3-10 10 16,-2-10 10-16,-3-1 6 15,-5 0 0-15,-5 2 8 16,-2 1 4-16,0 4 4 16,0 2 34-16,-9 2-4 15,-5 1-14-15,0 4-6 16,-2-1-10-16,0 3-14 15,1 2-8-15,0-1-10 16,5 2 0-16,1 0-16 16,2 0-24-16,5 0-56 15,2 0-58-15,0 6-64 0</inkml:trace>
  <inkml:trace contextRef="#ctx0" brushRef="#br0" timeOffset="1292.764">9430 5421 346 0,'0'0'70'16,"0"0"30"-1,0 0-8-15,0 0 50 0,0 0 42 16,0 0-52-16,6 7 10 0,-6-7 30 15,0 0-24-15,0 0 4 16,0 0-50-16,0 0-14 16,0 0-8-16,0 0-20 15,0 0-32-15,0 1-19 16,0-1-9-16,0 0 0 16,0 0 0-16,0 0 0 15,0 0 0-15,0 0 0 16,0 0 0-16,0 0 0 15,0 0 0-15,0 0 0 16,0 0 0-16,0 0 0 16,0 0 0-16,0 0 0 15,0 0 0-15,0 0 0 0,0 0 0 16,0 0 0-16,0 0 0 16,0 0 0-16,0 0 0 15,0 0 0-15,0 0 0 16,0 0 0-1,0 0 0-15,0 0 0 0,0 0 0 16,0 0 0-16,0 0 0 16,0 0 0-16,0 0 0 15,0 0 0-15,0 0-27 16,0 2-287-16,0 5-378 16,0-3 214-16,0 2 30 15</inkml:trace>
  <inkml:trace contextRef="#ctx0" brushRef="#br0" timeOffset="3884.994">14481 5617 116 0,'0'0'82'15,"0"0"-32"-15,0 0 32 16,0 0 4-16,0 0 14 15,0 0-8-15,0 0-8 0,2-6 10 16,-2 6-18-16,0 0-12 16,0 5-22-16,0 13-12 15,1 11 56-15,2 7-26 16,3 2 52-16,2-3-76 16,1-5-30-16,4-6-6 15,0-3-6-15,3-5-38 16,0-4 12-16,-1-3-34 15,-2-2 24-15,-2-3 18 16,-1 1 2-16,-6-3 22 16,-1 1 0-16,-3 0-12 15,0-1 2-15,0-2 0 0,0 2-12 16,0 1 22-16,-13 3 82 16,-3 0-16-16,-5 1-34 15,-3-3-4-15,1 0-28 16,3-3 0-16,-1-1-8 15,6 0-12-15,-1 0-90 16,2-9-182-16,2-13 134 16,5-5-18-16,2-4 34 15,5 18 6-15</inkml:trace>
  <inkml:trace contextRef="#ctx0" brushRef="#br0" timeOffset="4023.62">14474 5673 15 0,'0'0'38'0,"0"0"5"16,0 0-3-16,0 0-26 16,0 0 0-16,0 0-12 15,130-13-2-15,-107 13 0 16,-18 0-46-16</inkml:trace>
  <inkml:trace contextRef="#ctx0" brushRef="#br0" timeOffset="4346.756">14745 5732 86 0,'0'0'38'0,"0"0"2"0,0 0 6 15,0 0-10 1,0 0-10-16,0 0-24 0,35 104-2 16,-20-104 0-16,2 0-16 15,3-1 12-15,-2-19 4 16,4-6 8-16,-4-2 4 15,-3 0-12-15,-6 4 10 16,-6 3-8-16,-3 3 44 16,0 4 12-16,-5 4 4 15,-7 5 2-15,-4 4-12 16,-1 1-26-16,-2 0-12 16,0 0 12-16,2 0-20 15,3 4-6-15,2 3-32 16,1 3-16-16,1 3-56 0,8-8-52 15,1 4-32-15</inkml:trace>
  <inkml:trace contextRef="#ctx0" brushRef="#br0" timeOffset="4982.057">14507 6053 41 0,'0'0'65'0,"0"0"-37"16,0 0 12-16,0 0-12 15,0 0-6-15,0 0-8 16,-3 4-4-16,1-4 0 15,2 0 4-15,0 0 4 16,-1 0 0-16,1 0 0 16,0 0-6-16,0 0-4 15,0 0-6-15,0 0-2 16,4 0 0-16,15 0 4 16,4 0 0-16,8-4-2 15,6-10 4-15,2 0-2 16,6 0 2-16,4 1 0 15,3 3-6-15,5 2 8 16,5 2-4-16,-3 0 2 16,-2 1 0-16,-7-1-2 15,-11 2-2-15,-9 1-2 0,-11 2 2 16,-7 1-2-16,-6 0 6 16,-2 0 16-16,-4 0 34 15,0 0 22-15,0 0 18 16,1 0 6-16,-1 0-8 15,0 0-2-15,2 0-52 16,-2 0-8-16,0 0 4 16,0 0-24-16,0 0 12 0,2 0-6 15,-2 0-12 1,0 0 12-16,0 0-18 0,0-2 6 16,0 2-12-16,0 0 6 15,2 0 0-15,-2 0-6 16,0 0 0-16,0 0-6 15,0 0-18-15,0 0-30 16,0 0-172-16,0 0-220 16</inkml:trace>
  <inkml:trace contextRef="#ctx0" brushRef="#br0" timeOffset="26407.765">6739 10041 96 0,'0'0'96'0,"0"0"-28"15,0 0 24-15,0 0 2 16,0 0 0-16,0 0 64 16,0 0 74-16,0-21 26 15,0 21 58-15,0-1 24 16,0-1-137-16,0-1-203 16,0 0 0-16,0 1 0 15,2-1 0-15,1 1 0 16,2-1 0-16,2 2 0 0,3 0 0 15,2 1 0 1,3 0 0-16,5 0 0 0,2 8 0 16,6 14 0-16,1 2 0 15,-4 1 0-15,-2-1 0 16,-4-6 0-16,-4-6 0 16,4-5 0-16,-1-7 0 15,2 0 0-15,3-7 0 16,4-25 0-16,6-15 0 15,12-23 0-15,13-14 0 16,15-16 0-16,12-10 0 16,12-6 0-16,1 3 0 15,4 6 0-15,-6 12-307 0,-7 12-155 16,-67 67-44-16,-10 5 92 16</inkml:trace>
  <inkml:trace contextRef="#ctx0" brushRef="#br0" timeOffset="32445.744">13608 11152 21 0,'0'0'38'0,"0"0"11"16,0 0 3-16,0 0-4 15,0 0-16-15,0 0-8 16,0 0-2-16,0 0 0 16,0 0 4-16,0 0 8 15,0 0 6-15,0 0 4 16,0 0-4-16,0 0 0 15,0 0-8-15,0 0-4 16,0 0 0-16,0 0-16 0,0 0 2 16,0 0-4-1,0 0-4-15,0 0 2 0,0 0-8 16,0 0-2-16,0 0 0 16,0 0-4-16,0 0 6 15,0 0 0-15,0 0 0 16,0 0-2-16,0 0 2 15,0 0 0-15,2 0 0 16,1 0 4-16,1 0-4 16,3 0 6-16,-3 4-4 15,5 2 6-15,-3-1-8 16,3 2 2-16,4 2-2 0,-4 2 0 16,3 0 0-16,3 3 0 15,-5-1 0-15,5 0-2 16,-4-5 2-16,-2-1-2 15,1-4-4-15,-2-1-4 16,2-2-10-16,3 0 10 16,1-9 2-16,2-12 8 15,2-6-2-15,5-5 2 16,0-5-4-16,4-2 6 16,3-4-2-16,1 0 0 15,4-2-10-15,-1 5 0 16,3-1-2-16,-1 3 2 0,0 1 0 15,-1 2-14-15,-4 3-20 16,-6 3 12-16,-3 6 8 16,-4 8 6-16,-4 4-2 15,-7 5 10-15,-2 3 2 16,-4 2 6-16,-1 1 0 16,0 0-2-16,0 0 4 15,0 0 0-15,0 0 0 16,0 0-2-16,0 0 2 15,0 0 0-15,0 0 0 16,0 0-2-16,0 0-2 16,0 0 0-16,0 0 2 15,3 0 0-15,-2 0 2 0,-1 0 0 16,2 0 4 0,-1 0 0-16,1 0-4 0,0 0-4 15,-1 4-8-15,-1-2-30 16,0 1-112-16</inkml:trace>
  <inkml:trace contextRef="#ctx0" brushRef="#br0" timeOffset="51457.358">6407 11153 63 0,'3'-10'39'16,"3"4"25"-16,-3 1-10 0,4-1-8 15,-4 3 2-15,-1 1-8 16,-1 0-4-16,-1 2 4 16,0 0-2-1,0 0 6-15,0 0 0 0,0 0-4 16,0-1-2-16,0 1-2 16,0 0-16-16,0 0 16 15,0-1-6-15,0-4 16 16,0-3 26-16,0-3 36 15,-9-4-66-15,-7 1-4 16,-2 3-10-16,0 0 2 16,-3 4-12-16,-1 2-12 0,5 4-6 15,-2 1-6 1,1 0-36-16,0 0 12 0,-1 11 10 16,7-1 20-16,0 1-12 15,2-1-20-15,5 0 22 16,4-1 6-16,1-1-16 15,0 2-4-15,0 0 0 16,0 1-4-16,6 2 6 16,8 1-2-16,1 0 10 15,2 2-2-15,-4-1 6 16,-1-1-16-16,-6 1 8 16,-3 4-10-16,-3-2 6 15,0 2 8-15,0 0 0 16,0-2 6-16,-9-3 8 15,-4-3 2-15,-1-1 2 0,-2 0 2 16,2-3-2-16,3-2 2 16,3-4-6-16,7-1-2 15,1 0-28-15,0 0-6 16,0 0-10-16,0 0 26 16,0 0 10-16,11-3 10 15,1-1 0-15,-1 4-6 16,2 0-18-16,-2 0 16 15,-1 3 8-15,2 15 0 16,-1 6 6-16,-5 4 2 16,1 3 0-16,-4 2-4 15,1-1 4-15,-1 3 16 0,2 1-24 16,1 0 40-16,-3 2-26 16,4-1-2-16,-2 1 38 15,-1 1-24-15,2 2-8 16,-1 4 34-16,-2-2-28 15,-2-2 20-15,-1-3-24 16,0-4 10-16,0-8 24 16,0-7 2-16,0-6 2 15,0-5 14-15,0-4-8 16,0-2 12-16,0-1-18 16,0-1-28-16,2 0-30 15,-1 0-16-15,3 0 2 16,-2 0-44-16,2 0-326 0,-2 0-32 15</inkml:trace>
  <inkml:trace contextRef="#ctx0" brushRef="#br0" timeOffset="52839.094">6635 11087 166 0,'0'0'74'0,"0"0"-38"15,0 0 22-15,0 0-16 16,0 0-10-16,0 0 0 16,0 0-2-16,10 28-14 15,-16-6 22-15,-8 8-6 0,-3 4 6 16,-4 3-26-16,-1 0 10 16,4-7-12-16,5-8-10 15,5-10 0-15,5-7-8 16,3-5-56-16,0 0-64 15,0-10-82-15</inkml:trace>
  <inkml:trace contextRef="#ctx0" brushRef="#br0" timeOffset="53019.6">6741 11064 78 0,'0'0'60'0,"0"0"-6"15,0 0 16-15,0 0-30 16,0 0-8-16,0 0-8 0,106 9-12 16,-94 1-8-16,-3-2-4 15,-3-2-2-15,-6-6-84 16</inkml:trace>
  <inkml:trace contextRef="#ctx0" brushRef="#br0" timeOffset="53258.961">6808 11142 228 0,'0'0'120'0,"0"0"-80"0,0 0 44 16,0 0-18-16,0 0 20 15,0 0 2-15,-95 158-38 16,80-140 8-16,1-2-32 15,-3-1-22-15,0-2-8 16,-4-4-28-16,3-4-86 16,-1-5-46-16,14 0-70 15,4 0 26-15</inkml:trace>
  <inkml:trace contextRef="#ctx0" brushRef="#br0" timeOffset="53472.389">6667 11236 23 0,'0'0'91'0,"0"0"-23"16,0 0 20-16,0 0-24 15,0 0-6-15,0 0 0 16,182 4-18-16,-159 4-10 16,0-3-12-16,-5 0-6 15,-2-3-10-15,-2 0-2 16,-1-2 0-16,-3 0-18 15,2 0-70-15,-12 0-56 16,0 0-62-16</inkml:trace>
  <inkml:trace contextRef="#ctx0" brushRef="#br0" timeOffset="54609.678">7151 10997 216 0,'0'0'32'0,"0"0"38"16,0 0 6-16,0 0-8 16,0 0 6-16,0 0-14 15,-16 152-22-15,4-117-4 16,3-5-18-16,4-8-4 0,4-6-12 15,1-6-4-15,0-3-6 16,0 0 6-16,3-1-8 16,14-3-4-16,0-1 16 15,6-2-6-15,-1 0 0 16,2 0 6-16,0 0 8 16,0 0-4-16,-6 0 2 15,-2 0-2-15,-1 0-2 16,-5 0-2-16,-5 0-18 15,-4-4-94-15,-1-7-38 16,0 2 10-16,-4-2-93 16</inkml:trace>
  <inkml:trace contextRef="#ctx0" brushRef="#br0" timeOffset="55093.384">7187 10879 3 0,'0'0'60'0,"0"0"3"16,0 0 5-16,0 0-12 15,0 0 2-15,0 0-14 16,90 49-16-16,-77-22 4 16,-4 7 8-16,-3 3-4 0,-1 4 2 15,-5 0-8 1,0-2 2-16,0-2 2 15,0-3-20-15,-5-6 0 0,-4-2-10 16,1-5 2-16,0-4 0 16,0-6-6-16,-1-3 6 15,-1-2-6-15,-2-4 0 16,-3-2-4-16,-6 0-86 16,-3 0 4-16,-6-9 38 15,-2-5 18-15,-3-2 4 16,2 3 10-16,5-3 10 15,9 3 6-15,8 0-8 16,7 2 6-16,4-3 2 16,0-3 0-16,6-2 0 15,13-3 0-15,2-1 0 0,1 1 6 16,1 4-4-16,-4 2 0 16,2 3-2-16,-3 5-2 15,-3 1 2-15,0 0-2 16,-5 1-4-16,-1-1-44 15,-9 6-76-15,0-3-54 16</inkml:trace>
  <inkml:trace contextRef="#ctx0" brushRef="#br0" timeOffset="55355.798">7196 10898 106 0,'0'0'14'0,"0"0"8"0,0 0 2 16,0 0-14-16,0 0-6 15,0 0 0-15,9 106 0 16,-9-86-2-16,0-5-2 16,0-3 0-16,0-3 0 15,0-5 0-15,0-3-6 16,0 2 0-16,0 0-2 16,0 0 2-16,3 4 6 15,15 0 4-15,-2 3 6 16,4 2-4-16,-2-1-4 15,1 1 2-15,-1 5-4 16,-15-10-2 0,-3 2-161-16</inkml:trace>
  <inkml:trace contextRef="#ctx0" brushRef="#br0" timeOffset="56261.043">6744 11688 172 0,'0'0'58'16,"0"0"-46"-16,0 0 30 15,0 0-2-15,0 0-18 16,0 0-6-16,40-34-8 15,-31 34-8-15,-3 0 8 16,-1 8 6-16,-2 9 14 16,-3 6 4-16,0 1-6 15,0 0 2-15,0 0-4 16,0-3-10-16,0-2-2 16,0-4-8-16,0-1-2 15,0-3-2-15,0-1 0 0,0 2 0 16,9 1-2-1,5 3 2-15,0 4 0 0,1 4 2 16,-2 0-2-16,-2 1 2 16,1-2-2-16,-6-2 0 15,-3-4 0-15,-3-3 6 16,0-1-6-16,0-5 8 16,-5 2 2-1,-11-4-4-15,-2-5-6 16,-4-1-12-16,-5 0-10 0,0-11 4 15,0-9 2-15,1-2 10 16,7 0-2-16,7 5 2 16,5 5-4-16,7 2 8 15,0 2-8-15,4-1 4 16,11 1-2-16,7-4 4 0,2-1 4 16,-1-1 6-16,5 0-6 15,-4 2 6-15,0 3-2 16,-6 2-4-16,0 2 4 15,-3 2-4-15,1-3 4 16,2 2-4-16,0 0-26 16,-14 2-132-16,1 1-74 15</inkml:trace>
  <inkml:trace contextRef="#ctx0" brushRef="#br0" timeOffset="56630.062">7139 11679 240 0,'0'0'118'0,"0"0"-54"16,0 0 28-16,0 0 8 16,0 0 26-16,0 0 54 15,2-4-38-15,-2 4-42 16,0 0-20-16,0 0-30 15,0 0-16-15,0 0-26 16,1 0 14-16,-1-1-22 16,0 1 0-16,0 0 0 15,0 0 0-15,0 0 0 0,0 0 16 16,0 0-16-16,0 0 0 16,0 0 16-16,0 0-16 15,0 0 6-15,0 0-6 16,0 0 8-16,0 0-16 15,0 0 24-15,0-2-16 16,0 2 0-16,0 0-16 16,0 0-66-16,0 0-330 15,0 0-2-15</inkml:trace>
  <inkml:trace contextRef="#ctx0" brushRef="#br0" timeOffset="57748.106">7144 11635 206 0,'0'0'52'0,"0"0"8"0,0 0 26 0,0 0 8 16,0 0 4-1,0 0-26-15,0 0 0 0,-15 94 8 16,6-66-14-16,0-1-32 15,0-4-28-15,0-7-6 16,3-6-22-16,5-7-84 16,1-3-110-16,0 0-102 15</inkml:trace>
  <inkml:trace contextRef="#ctx0" brushRef="#br0" timeOffset="57914.661">7189 11668 51 0,'0'0'83'16,"0"0"-37"-16,0 0 6 16,0 0-22-16,0 0-10 15,0 0-12-15,91-8-4 16,-84 8-4-16,-7 0-8 16,0 2-128-16</inkml:trace>
  <inkml:trace contextRef="#ctx0" brushRef="#br0" timeOffset="59246.378">7144 11600 110 0,'0'0'76'0,"0"0"-44"16,0 0-6-16,0 0-8 15,0 0 26-15,0 0 24 16,0 2-6-16,0 12-8 16,0 7 8-16,0 6 2 15,0 5 0-15,0 7-20 16,-11 4-14-16,0-3-22 16,0-5 0-16,5-11-2 15,0-10-2-15,3-7-4 16,3-2-4-16,0-5 4 15,0 0-16-15,0 1-18 16,0 0 14-16,10 5 18 16,7 1 4-16,4 3 4 0,4 5 0 15,3 4 0-15,2 1 0 16,0 1-4 0,0-2 4-16,-4 0 0 0,-3-4 0 15,-3-5-2-15,-10-3-4 16,-4-5 0-16,-3-2 0 15,-3 0-14-15,0-3-78 16,0-21-132-16,0 10 78 16</inkml:trace>
  <inkml:trace contextRef="#ctx0" brushRef="#br0" timeOffset="59681.258">7314 11722 240 0,'0'0'76'16,"0"0"-8"-16,0 0 16 31,0 0 0-31,0 0 20 0,0 0-6 0,-48 224-24 16,35-201 10-16,-2-5-62 16,-3-2 2-16,0-4-24 15,-6-5-54-15,-1-3-64 16,0-4-84-16,-4 0 90 15,4-12 36-15,-1-13 48 16,4-12 0-16,1-5 4 0,11-1 4 16,5 8 6-1,5 7 10-15,0 6 4 0,0 5-2 16,15 0 2-16,8 4 2 16,2 0 2-16,2 5 16 15,4 2 22 1,2 2 16-16,1 2 0 0,2 2 10 15,-3 0-18-15,-3 0 2 16,-2 0-10-16,-4 0-10 16,-3 0 4-16,-3 0-6 15,-4 0-12-15,-1 0-8 16,-4-1-10-16,2-4-2 16,0-2-6-16,-10 4-174 15,1 1-94-15</inkml:trace>
  <inkml:trace contextRef="#ctx0" brushRef="#br0" timeOffset="60042.291">7669 11169 314 0,'0'0'32'0,"0"0"-10"15,0 0 2-15,0 0-18 16,0 0-2-16,0 0-4 16,0 0-16-16,27 45-64 0</inkml:trace>
  <inkml:trace contextRef="#ctx0" brushRef="#br0" timeOffset="60209.846">7687 11312 246 0,'0'0'28'0,"0"0"8"16,0 0 56-16,0 0-10 15,0 0 8-15,0 0-58 16,42 60-20-16,-20-50-12 15,-16-7-136-15</inkml:trace>
  <inkml:trace contextRef="#ctx0" brushRef="#br0" timeOffset="61102.218">8002 10975 114 0,'0'0'30'15,"0"0"2"-15,0 0 22 16,0 0-16-16,0 0 4 16,0 0 0-16,122-25-14 0,-104 24-14 15,-2-1-2 1,-7 2-12-16,-4 0 10 0,-5 0-10 15,0 13 14-15,-3 9 14 16,-17 7-22-16,-7-1-2 16,-2 1-2-16,0 0 0 15,1-7-2-15,9-2 0 16,5-9 4-16,7-4-4 16,1-4 0-16,6-3 0 15,0 0-20-15,4 0-6 16,14 0 16-16,4-4 10 15,4-5 8-15,-2 1-4 16,0 2 10-16,-2 1 0 0,-3 0 2 16,-5 3-6-1,-7 0-6-15,-4 2-2 16,-3 0 0-16,0 0 10 0,0 0 14 16,-12 0-26-16,-10 0-64 15,-2 0-28-15,2 0-8 16,-2-12-46-16,3-8 25 15</inkml:trace>
  <inkml:trace contextRef="#ctx0" brushRef="#br0" timeOffset="61164.05">8002 10975 17 0</inkml:trace>
  <inkml:trace contextRef="#ctx0" brushRef="#br0" timeOffset="61314.643">8002 10975 17 0,'4'32'20'0,"-4"-32"4"0,0 0 41 16,0 0-9-16,0 0 4 16,0 0 16-16,0 76-10 15,0-37-8-15,0 8-8 0,-1 3-6 16,-10 3 2-16,-4-6-12 15,3-10-24-15,2-10 0 16,4-13-10-16,5-8 0 16,1-6-14-16,0 0-72 15,0 0-70-15,0-17-30 16,6-3 90-16,11-2 13 16</inkml:trace>
  <inkml:trace contextRef="#ctx0" brushRef="#br0" timeOffset="61406.397">8051 11285 17 0,'0'0'63'0,"0"0"-3"15,0 0-18-15,0 0-2 16,0 0-6-16,0 0-14 16,145-40-2-16,-135 38-10 0,-4 1-4 15,-6-3-4 1,0-1-10-16,0 4-40 0,-2-3-112 16</inkml:trace>
  <inkml:trace contextRef="#ctx0" brushRef="#br0" timeOffset="61565.974">8151 11177 70 0,'0'0'38'0,"0"0"8"15,0 0 2-15,0 0-12 16,0 0 0-16,0 0-20 16,-18 145-12-16,12-130-4 0,3-7-2 15,-3-4-32 1,3-4-82-16</inkml:trace>
  <inkml:trace contextRef="#ctx0" brushRef="#br0" timeOffset="61897.619">8084 11389 41 0,'0'0'33'0,"0"0"13"15,0 0 2-15,0 0-4 16,0 0-2-16,0 0-14 15,0 29-14-15,0-29-4 16,7 0-10-16,4-3-12 16,5-14-4-16,4-5 16 15,3 2 2-15,0 5-2 0,-5 3-6 16,-4 8 4 0,-3 3-2-16,-3 1-2 0,-3 0 6 15,-2 8 12-15,-3 9 32 16,0 3-26-16,0 0 22 15,0-5 4-15,0-4-8 16,-1-5 4-16,-3-4-14 16,1-2-26-16,1-6-28 15,2-18-64-15,0 9 6 16,0-4-66-16</inkml:trace>
  <inkml:trace contextRef="#ctx0" brushRef="#br0" timeOffset="62062.175">8373 11015 76 0,'0'0'42'15,"0"0"8"-15,0 0-16 16,0 0-2 0,0 0-20-16,0 0-6 0,11 52-6 15,-22-28-26-15,-2-3-92 16</inkml:trace>
  <inkml:trace contextRef="#ctx0" brushRef="#br0" timeOffset="62322.525">8330 11172 1 0,'0'0'22'0,"0"0"10"16,0 0 13-16,0 0-3 16,0 0-2-16,0 0 4 15,36 64 2-15,-36-35 0 16,0 2 2-16,0 0 12 15,0-4 0-15,0-6-4 16,0-9-6 0,0-6-12-16,1-3-34 0,-1-3-4 15,2 0-2-15,-1 0-2 16,2 0-36-16,2-13 26 16,1-9 14-16,0-5 0 0,-1-6-58 15,1 1-62 1,-4 18-4-16,1 2-113 0</inkml:trace>
  <inkml:trace contextRef="#ctx0" brushRef="#br0" timeOffset="62489.604">8492 11080 86 0,'0'0'58'0,"0"0"6"15,0 0-32-15,0 0-6 16,0 0-4-16,0 0-8 15,102-48-6-15,-91 46-6 16,-4 2-2-16,-7 0-12 16,0 0-56-16</inkml:trace>
  <inkml:trace contextRef="#ctx0" brushRef="#br0" timeOffset="62751.903">8575 11149 78 0,'0'0'18'16,"0"0"20"-16,0 0 4 16,0 0 2-16,0 0 4 15,0 0-28-15,-15 104-10 16,15-99-6-16,0-5-4 16,0 0-6-16,0 0 0 15,15-8-22-15,1-6 28 0,8 0 0 16,-8 3 6-16,2 3-4 15,-4 2 0-15,-4 3-2 16,-3 3-6-16,-2 0-8 16,-2 0-28-16,-3 0 6 15</inkml:trace>
  <inkml:trace contextRef="#ctx0" brushRef="#br0" timeOffset="62922.446">8575 11149 80 0,'-41'91'68'15,"41"-91"-60"1,0 0 12-16,0 0-12 0,0 0-8 16,0 0-2-16,-50 171-64 15</inkml:trace>
  <inkml:trace contextRef="#ctx0" brushRef="#br0" timeOffset="63067.062">8449 11405 41 0,'0'0'87'16,"0"0"-23"0,0 0-10-16,0 0-14 0,0 0-26 0,0 0-14 15,202-16-6-15,-189 13-146 16</inkml:trace>
  <inkml:trace contextRef="#ctx0" brushRef="#br0" timeOffset="65084.22">8417 11019 302 0,'0'0'76'15,"0"0"-52"-15,0 0-4 16,0 0 8-16,0 0 34 16,0 0-2-16,0 0-4 15,168 39-18-15,-117-23-2 16,-5-2-18-16,-4-2-12 15,-9-2-2-15,-11-3-4 16,-8-3-4-16,-7-2 2 16,-7 1 2-16,0-1 0 15,-7-2-22-15,-18 0-138 16,-9 0 28-16,-10-2 38 0,-7-12 34 16,-2 2-18-1,4 2 18-15,12 5 60 0,16 5 20 16,11 0 66-16,7 0-32 15,3 0-14-15,0 2-36 16,4 9 8-16,14 2 2 16,5-5 0-16,2 1 2 15,0-2 14-15,0-3-6 16,-6 1 0-16,-5 0-14 16,-8-2-2-16,-3-2-6 15,-3 0 4-15,-1-1-6 16,-20 0-120-16,6 0-82 15</inkml:trace>
  <inkml:trace contextRef="#ctx0" brushRef="#br0" timeOffset="65252.77">8417 11115 180 0,'0'0'20'0,"0"0"-14"16,0 0 32-16,0 0 32 16,0 0 8-16,0 0 6 15,137 107 4-15,-100-81 6 16,2-4-32-16,-5 0-20 15,-1-3-22-15,-3-5-10 16,-5-2-10-16,-1-4-6 16,-21-8-136-16,-1 0-166 15</inkml:trace>
  <inkml:trace contextRef="#ctx0" brushRef="#br0" timeOffset="65702.077">9116 10932 424 0,'0'0'62'16,"0"0"90"-16,0 0 30 15,0 0-132-15,0 0 20 16,0 0-28-16,-72 98-36 15,40-60-6-15,-4 1-6 16,5-6-8-16,7-9-50 0,7-8-74 16,10-7 44-16,7-8-28 15,0-1-32-15,0 0 42 16,13-8 16-16,4-4 86 16,-5 5 10-16,-2 4 0 15,-3 3 2-15,-2 0 18 16,0 16 20-16,-2 11 18 15,0 6 10-15,-2 10-2 16,-1 3 4-16,0 5-12 16,0-4 14-16,0-10 12 15,0-12-28-15,0-13-40 16,0-6-16-16,3-6-18 16,3 0-18-16,1-21-60 15,-2 3-76-15,1-8-38 0</inkml:trace>
  <inkml:trace contextRef="#ctx0" brushRef="#br0" timeOffset="65830.734">9161 10997 27 0,'0'0'89'16,"0"0"-85"-16,0 0 14 15,0 0-4-15,0 0-2 16,0 0-12-16,18 5-50 15</inkml:trace>
  <inkml:trace contextRef="#ctx0" brushRef="#br0" timeOffset="66119.96">9112 11142 80 0,'0'0'24'15,"0"0"32"-15,0 0-12 16,0 0-16-16,0 0 0 15,0 0-4-15,62-23-6 16,-60 23-6-16,-2 0 12 16,0 18 48-16,0 11 10 15,0 5-38-15,0 2 0 16,0 1 4-16,0-2-20 16,0-2-2-16,0-5-6 0,1-7-6 15,4-7 4 1,-2-5-14-16,0-7-4 0,-3-2-4 15,1 0-14-15,-1 0-36 16,0-11-122-16,0 0 20 16,0-2-54-16</inkml:trace>
  <inkml:trace contextRef="#ctx0" brushRef="#br0" timeOffset="66306.46">9089 11301 76 0,'0'0'32'0,"0"0"16"16,0 0 14-16,0 0-20 0,0 0-6 16,0 0-20-16,100-38-8 15,-88 38-4-15,-7 0 0 16,-5 9 0-16,0 11-4 16,-5 5-22-16,-16 3-66 15,9-17-50-15</inkml:trace>
  <inkml:trace contextRef="#ctx0" brushRef="#br0" timeOffset="66473.016">9095 11425 23 0,'-16'20'85'16,"16"-20"-9"-16,0 0-20 16,0 0-24-16,0 0 8 15,13 0 44-15,7 0-14 16,2 0-8-16,1 0-8 16,0-1-10-1,4 0-20-15,-2 1-16 0,4 0-8 16,-1 0 0-16,-20 0-84 0,-2 0-244 15</inkml:trace>
  <inkml:trace contextRef="#ctx0" brushRef="#br0" timeOffset="66942.281">9356 11029 108 0,'0'0'56'0,"0"0"-34"15,0 0 18-15,0 0-32 16,0 0-2-16,0 0 0 16,38 10-4-16,-38 12-2 15,0 2-24-15,0 1-90 16,-11-3 37-16</inkml:trace>
  <inkml:trace contextRef="#ctx0" brushRef="#br0" timeOffset="67212.346">9356 11177 13 0,'0'0'26'15,"0"0"25"-15,0 0 3 16,0 0-16-16,0 0 0 16,0 0-2-16,50 6-14 15,-43 4 2-15,-4 4 6 16,-2 8 14-16,-1 7-4 15,0 5-6-15,0 1 10 16,0-3 0-16,0-6 0 16,0-8-10-16,0-7-2 15,0-7-26-15,0-2-6 16,0-2-4-16,0 0-12 16,3 0 0-16,5-5-16 0,0-13 20 15,2-6 8-15,0-4-50 16,-1-5-46-16,-7 22-36 15,-2 0-72-15</inkml:trace>
  <inkml:trace contextRef="#ctx0" brushRef="#br0" timeOffset="67424.518">9485 11133 17 0,'0'0'40'15,"0"0"43"-15,0 0-17 16,0 0-18-16,0 0-8 15,0 0-4-15,106-83 2 16,-90 75-16-16,-1 1-16 0,-3 5-6 16,-5 2 0-16,-2 0-2 15,-5 0-12-15,0 6-38 16,0 9-78-16,0 1 0 16</inkml:trace>
  <inkml:trace contextRef="#ctx0" brushRef="#br0" timeOffset="67655.424">9618 11108 13 0,'0'0'42'0,"0"0"3"15,0 0-11-15,0 0-12 16,0 0-4-16,0 0 4 16,-11 78 2-1,11-64-4-15,-3-2-8 0,-2-1-8 16,2-1-2-16,-2-4-2 16,5-3-2-16,0-2-2 0,0-1-6 15,0 0 4-15,0 0-2 16,10 0-2-1,2-7 6-15,3-7 4 0,0-3 10 16,0 4-2-16,-3 0-4 16,-5 4 2-16,-2 5-6 15,-4 4 0-15,-1 0-18 16,0 0-40-16,0 3-30 16</inkml:trace>
  <inkml:trace contextRef="#ctx0" brushRef="#br0" timeOffset="67958.613">9549 11235 41 0,'0'0'67'15,"0"0"-9"1,0 0-4-16,0 0-28 0,0 0-10 16,0 0-10-16,-18 130-4 15,8-110-2-15,-3-4 0 16,2-2-8-16,2-4-12 15,4-5 4-15,4-4 8 16,1-1 2-16,0 0-30 16,6 0 22-16,14-7 14 15,7-4 10-15,3 1 16 16,1 3 10-16,2 0 2 0,-3 3-8 16,0 1-18-1,-3 3-4-15,-3 0-8 0,-21 0 0 16,0 0-160-1</inkml:trace>
  <inkml:trace contextRef="#ctx0" brushRef="#br0" timeOffset="68465.774">7769 11932 198 0,'0'0'140'0,"0"0"-130"0,0 0 18 15,0 0 4-15,0 0-20 16,0 0-4-16,36 28-8 15,-32-25-6-15,-4 1-128 0</inkml:trace>
  <inkml:trace contextRef="#ctx0" brushRef="#br0" timeOffset="68648.804">7809 12096 126 0,'0'0'82'0,"0"0"-60"15,0 0 30-15,0 0-18 16,0 0-6-16,0 0-14 16,96 59-8-16,-75-52-6 15,-14-7-20-15,0 0-313 16</inkml:trace>
  <inkml:trace contextRef="#ctx0" brushRef="#br0" timeOffset="70536.278">8431 11778 264 0,'0'0'50'0,"0"0"28"15,0 0-16-15,0 0-28 16,0 0-16-16,0 0-14 16,0 0 2-16,3-10 18 15,12 6 8-15,3 0-2 16,0-1-8-16,3 3-8 16,0 2-2-16,-3 0-6 15,1 0-4-15,-4 0 6 0,-6 7-6 16,-3 11 6-16,-6 4 8 15,0 3 4-15,0 1 0 16,-14-1-8-16,-6-3-2 16,-1-4-10-16,0-4 8 15,0-2-4-15,5-7-4 16,2-3-6-16,7-2 2 16,-2 0-22-16,9 0-24 15,0 0 28-15,0 0-8 16,0-2 8-16,12-8 22 15,6-1-6-15,1 3 4 16,2 2 2-16,-2 5 2 0,2 1-2 16,-2 0-2-16,1 15 2 15,-2 8 10-15,-5 1-2 16,-5-1 8-16,-2-3-16 16,-6 0 8-16,0-1 8 15,-6-1-2-15,-11 0 32 16,-5 1-6-16,-3-4-14 15,1-3 12-15,0-7-18 16,2-5-20-16,1 0-20 16,7-2-44-16,5-17 10 15,6-5-26-15,3-4-32 16,0 15-28-16,3 2-58 16</inkml:trace>
  <inkml:trace contextRef="#ctx0" brushRef="#br0" timeOffset="70956.037">8836 11595 31 0,'0'0'119'0,"0"0"-111"15,0 0 28-15,0 0 2 0,0 0 8 16,0 0-12-16,13 70-16 16,-20-47-10-16,-7-2-4 15,-1-1-4-15,0-5 0 16,2-4-2-16,2-2-10 16,4-6 0-16,1 0 6 15,5-3 6-15,1 0-14 16,0 0-14-16,0-3 28 15,8-13 6-15,11 0 4 16,4-1 0-16,1 3 2 16,1-1 0-16,-3 4 2 15,-2 1 0-15,-2 4-4 16,-4 4-10-16,-5 2 8 16,-2 0-6-16,-4 0 0 15,-3 0-2-15,0 12-20 0,0-3-134 16,-10 1-29-16</inkml:trace>
  <inkml:trace contextRef="#ctx0" brushRef="#br0" timeOffset="71120.605">8821 11807 21 0,'0'0'81'0,"0"0"-27"16,0 0-54-16,0 0 6 16,0 0 56-16,0 0 20 15,58-26-46-15,-40 15-6 16,-3 2-10-16,-5 5-8 15,-2 1-12-15,-5 3-2 16,-2 0-6-16,-1 0-6 0,0 0-30 16,0 3-78-16</inkml:trace>
  <inkml:trace contextRef="#ctx0" brushRef="#br0" timeOffset="71285.159">8821 11807 39 0,'-3'-10'61'0,"3"10"-27"15,0 0-24-15,0 0 2 16,0 0 10-16,0 0-4 16,18 69-8-16,-15-54-4 15,-2 2-2-15,-1 1-2 16,0 1-2-16,-9 1-4 16,-1-15-96-16</inkml:trace>
  <inkml:trace contextRef="#ctx0" brushRef="#br0" timeOffset="71515.54">8666 12024 3 0,'0'0'22'0,"0"0"-22"16,0 0 0-16,0 0 41 15,0 0 13-15,0 0 12 16,99-21-18-16,-67 8 6 16,-1-1-8-16,2 1-8 15,0 0-6-15,-2 3-16 16,-4 3 20-16,-3 0-24 15,-5 3-4-15,-4 3-8 0,-7-1 2 16,-5 2-2 0,-3 0 2-16,0 0-4 0,0 0-40 15,0 0-132 1,0-3-4-16</inkml:trace>
  <inkml:trace contextRef="#ctx0" brushRef="#br0" timeOffset="71824.231">8903 11790 90 0,'0'0'34'0,"0"0"30"0,0 0 0 16,0 0-2 0,0 0 6-16,0 0 4 0,21 80-4 15,-17-40-2-15,-1 0-4 16,-1 3-10-1,-2-1 2-15,0-4 0 0,0-7 2 16,0-7-14-16,0-7-10 16,0-7-4-16,0-3-24 15,3-4 12-15,-2 0-16 16,2 0-10-16,2-1 10 16,2 0-34-16,2-2-128 15,-4 0-104-15,1-2 22 16</inkml:trace>
  <inkml:trace contextRef="#ctx0" brushRef="#br0" timeOffset="72064.638">9294 11541 318 0,'0'0'52'16,"0"0"-38"-16,0 0 10 15,0 0-14-15,0 0 24 16,0 0-10-16,22 23-18 16,-19-9-2-16,-3 3-4 0,0 0-20 15,-6 1-98-15,-3-11-60 16</inkml:trace>
  <inkml:trace contextRef="#ctx0" brushRef="#br0" timeOffset="72261.625">9143 11691 80 0,'0'0'56'0,"0"0"-40"16,0 0 34-16,0 0-14 15,0 0 12-15,0 0-12 16,60 87-18-16,-51-68-6 15,-3-5-10-15,-3-4 0 0,-3-3-2 16,0-5 0-16,0-2-24 16,0 0-88-16,-5 0-10 15,-1-7 31-15</inkml:trace>
  <inkml:trace contextRef="#ctx0" brushRef="#br0" timeOffset="72947.802">9143 11691 1 0,'72'23'10'16,"-72"-23"16"-1,0 0 9-15,0 0 5 0,0 0-10 16,0 0-8-16,121-59-4 16,-115 59-2-16,-3 0-2 15,-3 2 4-15,0 16 24 16,0 6-16-16,-17 5-22 16,-4-2-4-16,-4-1-2 0,5-2 0 15,0-6 2 1,6-5 0-16,5-5 2 0,8-5-2 15,1-3-2-15,0 0-10 16,6 0 8-16,10 0 2 16,3-10 2-16,-1-2 4 15,2 2-2-15,-5 0 0 16,-1 3 0-16,-6 3-2 16,-3 4 0-16,-4 0 2 15,-1 0 2 1,0 11 10-16,-4 10-10 0,-13 3-4 15,-2 0 0-15,1 0 2 16,1-4 0-16,4-6 2 16,4-4-2-16,6-5 10 0,3-3 0 15,0-2-12-15,0 0-12 16,0 0 6-16,6 0 4 16,6 0-2-16,0-7 4 15,-3 1 2-15,0 2-2 16,-5 4 0-16,-2 0-2 15,-2 0 2-15,0 11 8 16,0 11-6-16,0 3-2 16,0 1 0-16,0 2 0 15,-3-8 0-15,3-5 4 16,0-9-4-16,0-6-4 16,0 0 0-16,0 0-8 15,6-16-2-15,4-5 4 0,3-1-22 16,-2 3-30-16,0 3-2 15,-3 4 18-15,0 5 9 16,-1 2 27-16,2 4 10 16,3 1 0-16,0 0 6 15,3 0 33-15,0 0 21 16,1 0-24-16,-1 1-20 16,3-1-6-16,-4 0-6 15,2-4-2-15,-4-13-2 16,-12 8-2-16,0 0-159 15</inkml:trace>
  <inkml:trace contextRef="#ctx0" brushRef="#br0" timeOffset="73183.215">9528 11688 70 0,'0'0'44'16,"0"0"6"-16,0 0 20 15,0 0-16-15,0 0 8 16,0 0 4-16,140-53-18 16,-115 47-16-16,-2 0-8 15,-1 2-12-15,-2 0-2 16,-5 2-8-16,-1 2 0 16,-6 0-4-16,-5 0 0 0,-3 0-36 15,0 5-136-15</inkml:trace>
  <inkml:trace contextRef="#ctx0" brushRef="#br0" timeOffset="73797.609">9561 11765 234 0,'0'0'64'16,"0"0"-20"-16,0 0 12 15,0 0-12-15,0 0-4 16,0 0 10-16,-3 13-16 16,13-10-14-16,-1-2-10 15,-1 2-6-15,-1 3 2 16,2 0 4-16,-5 1-8 15,-2 0-2-15,-2-3-26 16,0-2-24-16,0-2-10 16,0 0-4-16,0-5-42 15,0-12 92-15,0-1 12 16,0-1 2-16,6 3 4 0,5 2-4 16,0 4-2-16,1 4 0 15,0 2 2-15,-1 2 4 16,-1 1 2-16,2 1 2 15,-3 0 6-15,-1 0-4 16,-5 0-6-16,0 0 0 16,-3 11 2-16,0 2 22 15,0 6 4-15,-17-2-2 16,1 0-10-16,2-2 8 16,4-8 8-16,4-1 10 15,4-5 0-15,2-1-46 16,0 0-48-16,8 0 36 15,7-13 8-15,2-1 4 0,-1 0-2 16,-3 2 2-16,-6 5-10 16,-2 4-24-16,-4 3-36 15,-1 0 14-15,0 0 22 16,-3 0-62-16,-13 0-8 16,-1-2-5-16,-3-8 75 15</inkml:trace>
  <inkml:trace contextRef="#ctx0" brushRef="#br0" timeOffset="73928.256">9561 11765 1 0</inkml:trace>
  <inkml:trace contextRef="#ctx0" brushRef="#br0" timeOffset="74165.622">9561 11765 1 0,'55'-91'32'0,"-55"91"33"0,0 0-33 16,0 0-12-16,0 0-2 16,0 0 6-16,-24-72-8 15,24 72 6-15,3 0 12 16,4 4 32-16,4 10 10 16,2 6-18-16,-1 7 2 0,-1 7 10 15,1 5-10-15,-6 3-10 16,-3 5-20-16,-2-5-4 15,-1-6-14-15,0-13-2 16,0-7-4-16,0-10 2 16,0-5 2-16,0-1 16 15,0 0-8-15,0 0-2 16,0 0 52-16,-7-8-54 16,-7-5-14-16,2 2-28 15,3 0 24-15,1 6-12 16,5 4 8-16,3 1 8 15,0-1-26-15,0-4-34 16,0-2-8-16,13-4 68 0,2-5 0 16,3-4-4-16,-2 1-4 15,0-5-48-15,1-2-60 16,-1 1-30-16,-13 17-34 16,-1-1-45-16</inkml:trace>
  <inkml:trace contextRef="#ctx0" brushRef="#br0" timeOffset="74539.147">9807 11583 120 0,'0'0'80'0,"0"0"8"15,0 0-20-15,0 0-22 16,0 0-26 0,0 0 2-16,-17 75-14 0,10-55-6 0,0-4 0 15,2-5-2-15,4-7 0 16,1-4 0-16,0 0-16 15,0 0-6-15,3-10 4 16,10-4 18-16,-1 1 8 16,-1 2-6-16,-1 4 0 15,-4 4-2-15,0 3-6 16,-2 0-6-16,-2 0 12 16,4 0 2-16,-5 16 10 15,-1 1-2-15,0 5-6 16,0 1 0-16,0-5-2 15,-7 0 2-15,-5-3 4 16,0-3 0-16,-3 1-2 0,3-3-2 16,-1-2-2-16,1-2-2 15,1-3-6-15,1-3-28 16,5 0-68-16,4-3-52 16,1-7 13-16</inkml:trace>
  <inkml:trace contextRef="#ctx0" brushRef="#br0" timeOffset="74716.672">9776 11747 41 0,'0'0'81'16,"0"0"-25"-16,0 0-8 15,0 0-8-15,0 0-4 0,0 0-16 16,88 0-10 0,-78 6-4-16,-6-1-4 0,-2 4 2 15,-1 1 0-15,-1 1 0 16,0 3-4-16,-1 2-50 15,-9-11-102-15</inkml:trace>
  <inkml:trace contextRef="#ctx0" brushRef="#br0" timeOffset="74984.955">9583 12039 49 0,'0'0'59'16,"0"0"21"-16,0 0-26 15,0 0-4-15,0 0-12 16,0 0-4-16,166-77-12 16,-144 70-6-16,-1 1-10 15,-2 2-4-15,-7 1 0 16,-4 3 0-16,-7 0 0 15,-1 0-2-15,0 0-4 16,0 0-84-16,0 3-70 16</inkml:trace>
  <inkml:trace contextRef="#ctx0" brushRef="#br0" timeOffset="75251.813">9790 11970 94 0,'0'0'100'0,"0"0"-54"15,0 0-4-15,0 0-18 16,0 0-2-16,0 0-16 16,-9 89-2-16,9-79-4 15,0-4 2-15,0-3-2 16,0-3-4-16,0 0-6 16,0 0-24-16,2-12-6 15,10-2 34-15,0 0 2 16,4 1 2-16,-2 2 2 15,1 4-2-15,-3 1-2 16,-1 3 0-16,-3 2 4 16,0 0 0-16,-5 1-18 0,-3 0-70 15</inkml:trace>
  <inkml:trace contextRef="#ctx0" brushRef="#br0" timeOffset="75380.98">9790 11970 136 0</inkml:trace>
  <inkml:trace contextRef="#ctx0" brushRef="#br0" timeOffset="75519.61">9790 11970 136 0,'-104'79'32'0,"104"-79"12"0,0 0-2 16,0 0-12-16,0 0 2 0,0 0-18 15,-6 48-8 1,-1-37-6-16,-2-1-8 0,-5-1-24 15,2-4-38-15,-2-2-4 16,0-3 2-16,2 0-8 16</inkml:trace>
  <inkml:trace contextRef="#ctx0" brushRef="#br0" timeOffset="75686.164">9589 12128 15 0,'0'0'40'15,"0"0"23"-15,0 0-9 16,0 0 2-16,0 0-2 0,0 0 0 15,167 0-12 1,-137 0 0-16,-2 0-20 0,-5 0 0 16,-2-1-2-16,-5 1-4 15,-2 0 4-15,-4 0-4 16,0 0 8-16,1 0-2 16,1 8-20-16,-2 7-2 15,-8-8-32-15,1 1-104 16</inkml:trace>
  <inkml:trace contextRef="#ctx0" brushRef="#br0" timeOffset="78748.905">10134 11632 102 0,'0'0'180'16,"0"0"-100"-16,0 0-4 15,0 0-10 1,0 0 0-16,0 0-2 0,0 0 4 16,3 18-26-16,4-13-24 0,2-2-18 15,-2 0 0-15,0-2 0 16,0-1-30-16,-2 0-138 15,2 0-10-15,-3 0 50 16,-2-1 34-16,-1-2 14 16,-1 2 49-1,3-1 31-15,-1 0 0 0,1 0 2 16,0 2 2-16,-2 0-2 16,1 0 15-16,2 0 13 15,1 0 8-15,2 0-20 16,4 0-14-16,3 0-4 15,3-3 2-15,1-5 0 16,-3-3-2-16,4 1-12 0,-4 1-24 16,0 2 26-16,-6 3 6 15,-3 3 2-15,-3 1 2 16,-3 0 0-16,0 0 26 16,0 0 44-16,0 10-28 15,-7 1-2-15,-6 2-2 16,-1 1-10-16,-4 1-12 15,-6 3-16-15,-4 4-2 16,15-15-42-16,0-1-112 16</inkml:trace>
  <inkml:trace contextRef="#ctx0" brushRef="#br0" timeOffset="78945.903">10062 11740 15 0,'0'0'101'0,"0"0"-43"16,0 0 14-16,0 0-8 15,0 0 0-15,0 0-14 16,-18 55-28-16,23-36 0 16,1-3-8-16,1 1-2 15,-3-4-4-15,-2-6-6 16,-2-3-2-16,0-4 2 16,0 0-4-16,0 0-6 15,0 0-60-15,0-4-144 16,0-3 51-16</inkml:trace>
  <inkml:trace contextRef="#ctx0" brushRef="#br0" timeOffset="79181.6">10128 11763 23 0,'0'0'85'0,"0"0"-25"16,0 0-4-16,0 0 4 16,0 0-10-16,0 0-10 15,194-44 2-15,-167 44-8 16,-5 0-8-16,-3 0 0 15,-4 0-12-15,-4 0-6 16,-5 2-2-16,-6 5-2 16,0 5 8-16,0 3 18 15,-12 5-20-15,-12 0-10 16,-3-3-10-16,-3-1-80 16,-1-4-36-16,3-1-20 0,19-11-2 15</inkml:trace>
  <inkml:trace contextRef="#ctx0" brushRef="#br0" timeOffset="79633.388">10193 11873 5 0,'0'0'22'0,"0"0"-12"16,0 0 0-16,0 0 9 15,0 0 3-15,0 0 14 16,0 14-2-16,2-5 2 16,2-1-2-16,2 3-8 15,2 2-8-15,-1-2-4 16,-1 0-6-16,2-1 0 15,0-1-2-15,0-2 4 16,1 2-8-16,-1-3 2 0,3 4-2 16,0 4 2-16,-2 2 0 15,6 5-4-15,-5 2 2 16,-2 0 2-16,-1-3-2 16,-6-6 0-16,-1-4 0 15,0-4 0-15,0 0 6 16,-3-2 6-16,-11-1-2 15,-3-3-12-15,-5 0-6 16,-2 0-14-16,0-9 0 16,2-8 6-16,-2-4 8 15,3-2 2-15,7 5 4 16,4 4 2-16,10 4 2 0,0 0 0 16,0 0-4-1,13-1 0-15,7-3 2 0,2 3 8 16,5 0 10-16,0-1 10 15,3 2-18-15,1 0-2 16,0 2-4-16,2 1-6 16,-22 5-6-16,-1 1-162 15</inkml:trace>
  <inkml:trace contextRef="#ctx0" brushRef="#br0" timeOffset="80170.799">10581 11744 228 0,'0'0'30'0,"0"0"-6"16,0 0 18-16,0 0 20 16,0 0 6-16,0 0-8 15,117-53-6-15,-84 43 12 16,-4 1-10-16,0 1-12 15,-5 4-22-15,-7 2-8 0,-5 1-2 16,-4 1-6-16,-3 0-6 16,-5 0 10-16,0 0-2 15,0 0 26-15,0 0 12 16,-7 0-46-16,-9 0-188 16,4 0-22-16,2 0-12 15</inkml:trace>
  <inkml:trace contextRef="#ctx0" brushRef="#br0" timeOffset="80374.78">10638 11608 120 0,'0'0'78'0,"0"0"-8"0,0 0 40 15,0 0-30-15,0 0-6 16,0 0-22-16,0 88-28 15,0-70-8-15,0-7-16 16,0-6 0-16,7-5-44 16,2 0-148-16,-6-2-42 15</inkml:trace>
  <inkml:trace contextRef="#ctx0" brushRef="#br0" timeOffset="80534.863">10638 11608 126 0,'70'-30'46'16,"-70"30"18"0,0 0-28-16,0 0-20 0,0 0-6 15,0 0-6-15,0 130-4 0,0-110-2 16,-3-1-38-16,-4-16-112 16</inkml:trace>
  <inkml:trace contextRef="#ctx0" brushRef="#br0" timeOffset="81199.085">10560 11942 152 0,'0'0'16'0,"0"0"38"0,0 0 22 16,0 0-22-16,0 0-2 15,0 0-4-15,88-55-14 16,-71 48-10-16,-4 1-10 16,-5 6-10-16,-5 0-4 15,-3 0 4-15,0 0-6 16,0 0 2-16,-3 12-72 16,-12 2-74-16,6-6 12 15</inkml:trace>
  <inkml:trace contextRef="#ctx0" brushRef="#br0" timeOffset="81360.182">10560 11942 27 0,'14'30'14'0,"-14"-30"-8"16,0 0 15-16,0 0 41 15,0 0-10-15,0 0-18 16,86-35-6-16,-72 33-18 16,-5 0-10-16,-6 2 0 15,-3 0 0-15,0 0 10 16,0 7 14-16,-18 10-24 15,1 1-22-15,-5-2-42 16,0 0-24-16,1-4 3 16</inkml:trace>
  <inkml:trace contextRef="#ctx0" brushRef="#br0" timeOffset="81530.728">10546 12044 19 0,'0'0'59'16,"0"0"-3"-16,0 0-54 16,0 0 8-16,0 0 32 0,0 0 28 15,64-16-32-15,-42 6-14 16,-3 0-4-16,-4 2-4 15,-1 2 0-15,-5 2-8 16,-5 3-8-16,-2-1 2 16,-2 1-4-16,0-2 0 15,0-4-80-15,-8-3-2 16,-8-4 8-16,7 7-35 16</inkml:trace>
  <inkml:trace contextRef="#ctx0" brushRef="#br0" timeOffset="81940.697">10592 11815 3 0,'0'0'32'16,"0"0"35"-16,0 0 3 0,0 0-24 16,0 0-2-16,0 0 0 15,40 90 4-15,-32-67 18 16,-3 1-2-16,0 0 8 16,-4 1-2-16,1-1-18 15,-1 0-12 1,1-4-24-16,-2-4-4 0,0-4-12 15,0-6-2-15,1-2 2 16,-1-3 0-16,0-1-4 16,0 0-10-16,0 0-68 15,0 0-120-15,0-1 60 16,-3-10 64-16,-3-2 16 0,2 5 22 16,-2 4-10-1,3 2 50-15,-1 2 16 0,1 0 34 16,-4 0 2-16,1 6 8 15,-1 4 6-15,0 1-30 16,1 0 8-16,-2-1-18 16,4 0-14-16,-4-2-2 15,5-2-4-15,2-5-4 16,1-1-2-16,0 0-4 16,0 0-50-16,0-14-68 15,0-7 58-15,0-6-18 16,4 15-39-16</inkml:trace>
  <inkml:trace contextRef="#ctx0" brushRef="#br0" timeOffset="82095.798">10665 12000 55 0,'0'0'79'15,"0"0"-11"-15,0 0-16 16,0 0-18-16,0 0-20 16,0 0-4-16,88 7-8 15,-77-7 0-15,-4-2-2 16,-6-6-10-16,-1 4-56 15,0-2-88-15</inkml:trace>
  <inkml:trace contextRef="#ctx0" brushRef="#br0" timeOffset="82286.81">10786 11856 63 0,'0'0'51'16,"0"0"19"-16,0 0-24 15,0 0-8-15,0 0-4 16,0 0-6-16,88-46-16 16,-88 46-8-16,0 0 2 15,0 0 10 1,0 0-16-16,-11 0-38 16,-5 0-76-16,7 0-2 0</inkml:trace>
  <inkml:trace contextRef="#ctx0" brushRef="#br0" timeOffset="82478.288">10786 11856 41 0,'-12'-96'65'0,"12"96"-5"15,0 0-12-15,0 0 6 16,0 0-24-16,0 0-16 16,25 123-8-16,-24-116-4 15,1-6-2-15,1-1-4 16,2 0-24-16,1-15-76 15,-3 2-17-15</inkml:trace>
  <inkml:trace contextRef="#ctx0" brushRef="#br0" timeOffset="82727.621">10899 11726 25 0,'0'0'83'0,"0"0"-41"15,0 0-18-15,0 0-4 16,0 0-8-16,0 0-4 15,-72 174-4-15,53-158-4 16,3-4 2-16,5-7 0 16,5-2 0-16,6-3-2 15,0 0-6-15,0 0-10 16,5 0 16-16,14-13 0 16,2 0 4-16,0-4 14 15,1 3-8-15,-5 2-8 16,-3 4 2-16,-3 3-4 0,-5 5 0 15,-3 0 4-15,-3 0-4 16,0 5-48-16</inkml:trace>
  <inkml:trace contextRef="#ctx0" brushRef="#br0" timeOffset="83216.01">10808 11991 74 0,'0'0'142'0,"0"0"-122"16,0 0 20-16,0 0-2 16,0 0 16-16,0 0 4 15,-16 123-32-15,16-112-14 0,0-4-10 16,0-1 2 0,0-2-2-16,0-2-2 0,0-2-6 15,0 0-28-15,0 0-52 16,0-7-74-16,1-12 120 15,8-2 2-15,2-1 6 16,-1-1 22-16,3 3 10 16,1 2 2-16,2 4 2 15,-2 3-4-15,0 2 2 16,-1 5 8-16,-4 1 20 16,-1 3 18-16,-3 0-2 15,-1 0 10-15,1 0 18 16,-1 9 6-16,-1 5-14 0,5 4-8 15,-4 6 2-15,1 4 0 16,-2 0-24-16,-2 0-8 16,1-5-8-16,-2-7-12 15,0-5-6-15,0-5 2 16,0-5-2-16,0 0 6 16,0-1-8-16,0 0-108 15,-6 0-68-15,-5 0-10 16,4-7 16-16</inkml:trace>
  <inkml:trace contextRef="#ctx0" brushRef="#br0" timeOffset="83391.549">10875 12069 15 0,'0'0'48'16,"0"0"-1"-16,0 0-21 15,0 0-6-15,0 0-8 16,0 0-8-16,32-10-2 15,-32 10 4-15,0 5-6 16,0 6 0-16,0-6-82 16</inkml:trace>
  <inkml:trace contextRef="#ctx0" brushRef="#br0" timeOffset="83562.785">10875 12069 37 0,'-28'66'69'0,"28"-66"-29"15,0 0-2 1,0 0-16-16,0 0-14 0,0 0-6 16,98-24 0-16,-89 24-2 15,-9 0-6-15,2 0-130 16</inkml:trace>
  <inkml:trace contextRef="#ctx0" brushRef="#br0" timeOffset="84137.786">10267 12347 88 0,'0'0'52'16,"0"0"6"-16,0 0-26 0,0 0-24 16,0 0-6-16,0 0-2 15,-14 4 0-15,14-4 8 16,0 0 14-16,0 0 22 16,0 0 0-16,0 0 26 15,15 0-22-15,6-1-16 16,10-9 2-16,10-3 4 15,9-2-10-15,11 0 8 16,5 1-20-16,6 3 0 16,1 7-10-16,-2 4 2 15,-2 0-6-15,-6 0-2 16,-10 14-8-16,-8 3-44 0,-14-1-26 16,-10-4 38-16,-7-3 38 15,-8-8 4 1,-5 1 2-16,-1-2 4 0,0 0 18 15,0 0 14-15,0 0 28 16,0 0-18-16,0 0-42 16,0 0-8-16,0 0-34 15,0 0-150-15,0 0-313 16</inkml:trace>
  <inkml:trace contextRef="#ctx0" brushRef="#br0" timeOffset="87845.786">10926 11193 37 0,'0'0'37'15,"0"0"-13"-15,0 0-2 16,0 0-8-16,0 0 26 16,0 0 8-16,-13-10-12 15,13 10 12-15,0 0 10 0,-2 0 2 16,2 0 4-16,0 0-10 16,0 0-6-1,0 0-16-15,0 0-22 0,0 0-10 16,0 0-6-16,0 0 0 15,0 0 6-15,6 0 4 16,3 3 4 0,-2 1-8-16,1 0 2 0,-2 0 0 15,3-1-2-15,0 1 10 16,0-2-6 0,2 1 0-16,2-2-8 0,1-1 4 15,0 1-2-15,1-1 0 16,1 0 0-16,-2 0 2 15,4 0 2-15,1-4-2 16,0-7 0-16,5-3-2 0,3-2 2 16,0 2-4-16,-2 3 2 15,-1 5-6-15,-1 5-14 16,-3 1-6-16,-5 0 14 16,0 0-6-16,-3 2 16 15,-3 3 4-15,1-1 0 16,0 0 10-16,0-1-10 15,2 1 4-15,-2-1-4 16,4 0 0-16,-4 0 0 16,1-2-2-16,2-1 2 15,1 2-2-15,2-2 2 16,-1 0 0-16,6 0 0 0,2 0-4 16,0-2 4-16,4-8 0 15,0-3 2-15,-2 2 0 16,0 3-2-16,-2 2 0 15,-2 4 0-15,-4 2-8 16,-4 0-2-16,0 0 6 16,-3 0-2-16,-1 0 6 15,1 0-2-15,-3 2 0 16,-3 1 2-16,1 1 0 16,-1-1 4-16,-1 0-4 15,0 0 0-15,0-1 0 16,1 0 0-16,2 1 4 15,1-2-2-15,2-1-2 0,1 0-8 16,3 0 2 0,1 0 6-16,4 0 4 0,1-7 0 15,1-3-4-15,-1 3 2 16,0 0 0-16,-1 5 0 16,-2 0-2-16,-2 2-6 15,-1 0 6-15,-4 0 0 16,-1 0-4-16,-2 0 4 15,0 0 0-15,-2 0 0 16,-1 0 2-16,-1 0-2 16,1 0 0-16,3 0 0 15,0 0 0-15,5 0 2 0,0 0 0 16,0 0-4 0,3 0 2-16,-2 0-8 0,5 0 8 15,-2-4 2-15,1-3 2 16,-2 0-2-16,-3 2-2 15,-5 4 0 1,-3 1-2-16,-3 0-10 0,0 0 12 16,0 0 0-16,0 0 0 15,0 0 6-15,0 0 2 16,0 0 2-16,0 0 2 16,0 0-2-16,0 0 8 15,0 0-10-15,0 0 2 16,0 0-6-16,0 0-4 15,0 0 0-15,0 0-24 0,0 0-276 16</inkml:trace>
  <inkml:trace contextRef="#ctx0" brushRef="#br0" timeOffset="117578.328">3545 13099 210 0,'0'0'76'15,"0"0"-26"-15,0 0 42 16,0 0 12-16,0 0-6 16,0 0-16-16,-7-6-14 15,7 6-28-15,0 0-6 16,0 0-30-16,0 0 0 15,0 3 8-15,0 7 0 0,4 3 6 16,4-2 4-16,-2 3-4 16,7 0 16-16,-2-1-14 15,-1-2-10-15,2-2 0 16,-1-3-10-16,-1-5-10 16,-1-1 0-16,1 0-10 15,2 0 10-15,0 0 10 16,-1-10 0-16,-1-1 10 15,-4-1 0-15,0 2-6 16,-6 1 18-16,3 0-18 16,-3 1 8-16,0-1 4 15,0-1-16-15,0 2 16 0,-3-1-12 16,-9 1 8-16,-3 1-6 16,0 0 0-16,-3 0 6 15,2 0 0-15,-2 1-12 16,4 3 18-1,4 1-18-15,4 2 6 0,0 0 12 16,5 0-18-16,-4 0-6 16,2 0-6-16,3 0-48 15,-4 0 44-15,4 5 0 16,0 6-6-16,0 2 6 16,0 2-62-1,13 1-10-15,5 0-56 0,8-4 2 16,-13-10-42-16,-1-2-104 15</inkml:trace>
  <inkml:trace contextRef="#ctx0" brushRef="#br0" timeOffset="118264.007">4391 13009 206 0,'0'0'62'0,"0"0"4"15,0 0 14-15,0 0-8 16,0 0-6-16,0 0-16 16,-9 39-14-16,9-28 14 15,0 5 28-15,0-1-4 16,0 3 6-16,0-1 24 15,2-2-38-15,5-2-24 16,1-4-42-16,-2-3 0 16,0-3 0-16,0-3-24 0,2 0 24 15,0 0 0-15,-2 0 18 16,3 0-6-16,0-3 0 16,-2-4-6-16,1 0 20 15,-2 0-20-15,1 0-6 16,-2-1 8-16,-2 1-2 15,-2 1-6-15,1-1 0 16,-2 0 14-16,0 0-2 16,0-1 16-16,0 0 14 15,-6 2 16-15,-6-1-34 0,3 2 22 16,0 0-24-16,-1 3 18 16,2-1-8-16,-1 2-16 15,3-1-16 1,-3 2 18-16,3 0-18 0,2 0-18 15,-1 0 2-15,1 0-8 16,-4 0-8-16,4 0-30 16,-2 3-78-16,0 5-140 15,3-4-98-15,0 2-84 16</inkml:trace>
  <inkml:trace contextRef="#ctx0" brushRef="#br0" timeOffset="139165.332">19636 14221 23 0,'0'0'12'0,"0"0"-12"15,0 0 0-15,0 0 0 16,0 0-6-16,0 0 2 0,-6-27 4 15,6 22 0 1,0-2 2-16,0-2 2 0,0 2 2 16,3 0 2-16,-3 0-4 31,0 2-2-31,0 3 2 0,0 2-4 0,-3 0-14 16,-1 0-24-16</inkml:trace>
  <inkml:trace contextRef="#ctx0" brushRef="#br0" timeOffset="140652.681">19406 14234 29 0,'0'0'32'0,"0"0"17"15,0 0 7-15,0 0 4 16,0 0-8 0,0 0-12-16,-12 0-18 0,12 0 0 15,0 0 0-15,0 0 2 16,0 0-2-16,0 0-2 16,-1 0-6-16,1 0-4 15,0 0-4-15,0 0-6 16,0 0 0-16,0 0 4 15,6 0 2-15,4 0-2 16,3 0 2-16,4 0-4 0,1 0-2 16,1 0 0-16,5-2 4 15,-2-2-4-15,2 1 2 16,0-1-2-16,2 2 4 16,4-1 0-16,-1 3-2 15,4 0 2-15,0-1-2 16,0 0 0-16,5-1-2 15,1 2 0-15,3 0 2 16,4 0 0-16,1 0 8 16,-1 0-8-16,0 0 16 15,0 0 2-15,-1 0-8 16,4 3 20-16,2 0 4 0,4-2 38 16,5-1-52-16,0 0-18 15,-2 0 2-15,-2 0 8 16,-4-3-14-16,-2 1 12 15,-2 2-12-15,-5 0 14 16,-3 0-4-16,-1-2-10 16,-3 2 4-16,-3-1 4 15,3-1-4-15,-4 0-4 16,1-1 0-16,-1 0 0 16,-6-1 0-16,0 2 0 15,-1 1 4-15,-4 1-4 16,1 0 4-16,2 0-2 15,-2 0-2-15,4 0 0 0,1 0 4 16,0-3-4-16,0 2 0 16,-2 0 0-16,-4-2 0 15,0 1-4-15,-2 1 4 16,-1 1 0-16,0 0 4 16,-2 0 0-1,-1 0-8-15,3 0 4 0,-1 0 0 16,0 3 4-16,0 0 0 15,-1-2-4-15,-2 0 8 16,-1 2-8-16,-1-2 0 16,1-1 4-16,-2 3-4 15,-1-3 0-15,-2 2 0 16,2 0 4-16,-4 0 0 16,-1-1 0-16,-1 1-4 0,-1-2 4 15,0 0-4-15,1 0 10 16,-1 0-6-16,0 0 4 15,0 0 8-15,-1 0-10 16,-2 0 8-16,2 0-10 16,-2 0 0-16,0 0 20 15,0 0-8-15,0 0 20 16,0 0 12-16,0 0-12 16,0 0 26-16,0 0-10 15,0 0 4-15,0 0 0 16,0 0-40-16,0 0-2 15,0 0-6-15,0 0 0 16,0 0-16-16,0 0 8 0,0 0-60 16,0 0-56-16,0 0-88 15,0 0-28-15,0 0-18 16,0 2-98-16</inkml:trace>
  <inkml:trace contextRef="#ctx0" brushRef="#br0" timeOffset="141782.69">22866 14115 228 0,'0'0'148'0,"0"0"-68"16,0 0 32-16,0 0 44 16,0 0 32-16,0 0-22 15,0 0-166-15,-21 24-96 16,19-10 40-16,1 5 56 16,1-1 8-16,0-1-8 15,0 0 0-15,0-2 6 0,4-1-6 16,6-4-20-16,0-4 12 15,3-3-12-15,2-3-6 16,2 0 14-16,-2 0 0 16,1-13 2-16,-4-7-8 15,0-1-10-15,-3-3 22 16,-5 0-8-16,-4 0 14 16,0 3 14-16,0 5 8 15,0 5 22-15,-1 4 36 16,-7 2 8-16,-3 2 0 15,3 0 26-15,1 3-38 16,-1 0-12-16,6 0-56 16,-1 0-8-16,3 0-30 0,0 0-34 15,0 0-98-15,0 0-136 16,0 0 18-16,0 3-6 16</inkml:trace>
  <inkml:trace contextRef="#ctx0" brushRef="#br0" timeOffset="143798.969">8164 14863 280 0,'0'0'50'0,"0"0"-10"16,0 0 6-16,0 0-20 15,0 0-16-15,0 0-8 16,0 0 0-16,42-13 6 15,-10 6 0-15,2 0-2 16,-2 0-2-16,0 3-2 16,-1 2 0-16,-1 2 2 15,0 0-4-15,-6 0 2 16,-2 0 0-16,-6 0-2 16,-10 0 2-16,-4 0-2 15,-2 3 0-15,0 11 30 16,0 6 82-16,0 10-54 0,-9 5-8 15,-1 5-10 1,2 6 6-16,1 8-12 0,2 8 20 16,-2 8 50-16,-1 3-66 15,1 1 14-15,-2-5-22 16,-1-7 14-16,-1-12 30 16,6-15 120-16,-1-11-114 15,5-11 20-15,-2-5-30 16,2-6-10-16,1-2 18 15,0 0-44-15,0 0-8 16,0 0-26-16,0 0 0 16,0 0 0-16,0 0-8 15,0 0-18-15,0 0-138 16,0 0-286-16,4-17 14 0,2 6 202 16,3-5-38-16</inkml:trace>
  <inkml:trace contextRef="#ctx0" brushRef="#br0" timeOffset="144934.229">8743 15014 63 0,'0'0'61'15,"0"0"-37"-15,0 0-4 16,0 0-10-16,0 0 0 16,0 0 8-16,-9-17 8 15,15 4-4 1,6 2 0-16,1 1 0 0,1 2-4 15,0 2-6-15,2 3-4 16,2 3-6 0,0 0-2-16,4 7 6 0,0 13 2 15,-2 4-2-15,-4 4-6 16,-5 2 4-16,-7 1-4 0,-4 4 6 16,0 3 0-16,-12 2-2 15,-10-1 12-15,-5-4-16 16,-1-9 2-16,-2-6 0 15,0-7 2-15,-1-7-4 16,1-4 0-16,0-2 0 16,4 0 16-16,7 0-2 15,6 0-4-15,5 0-2 16,7 0-2-16,1 0-6 16,0-3-6-16,0 0-4 15,0-4 10-15,15-1 0 16,4-1 2-16,7-1-2 0,2 0 2 15,2 0 0-15,3 0 6 16,-1 2 0-16,0 0 2 16,-4 2-4-16,-4 2 0 15,-5 3-2-15,-5 1 2 16,-2 0-2-16,-4 0 4 16,-3 0-2-16,-2 0 10 15,2 0 6-15,-4 0 0 16,1 0 20-16,-2 0 2 15,0 0 14-15,0 0-14 16,1 0-16-16,-1 0 4 16,2 0-20-16,1 0 2 15,1 0-14-15,0 0 0 16,4 0-4-16,-1 0-18 16,-4 0-204-16,2-2-114 0</inkml:trace>
  <inkml:trace contextRef="#ctx0" brushRef="#br0" timeOffset="146170.02">9191 14836 112 0,'0'0'122'0,"0"0"-92"16,0 0 22 0,0 0 4-16,0 0-4 0,0 0 0 15,0 0-20-15,7-6-14 16,-7 6 6-16,0 0 2 15,0-1 16-15,0 1 22 16,0 0 24-16,0 0 34 16,0 0 32-16,0 0 8 15,0 0 2-15,0 0-32 16,0 0 0-16,0 0 6 16,0 0-42-16,0 0 10 15,0 0-35-15,0 0-71 16,0 0 0-16,0 20 0 15,0 11 0-15,0 7 0 0,0 3 0 16,0 1 0-16,0 1 0 16,2 3 0-16,7-1 0 15,1-3 0-15,5-3 0 16,0-10 0-16,3-6 0 16,3-5 0-16,-2-4 0 15,2-1 0-15,3-1 0 16,-5-7 0-16,2 1 0 15,-4-2 0-15,-4-1 0 16,-2-2-89-16,-5 2 1 16,-1 1 18-16,-2-3 44 15,0 2-8-15,-3-1 0 16,0-2 24-16,0 0-24 0,0 2 34 16,0 3 26-16,0 3 42 15,-13 5 80-15,-8 1-50 16,-4-1-53-16,-5 1-45 15,-3 0 0-15,2-3 0 16,-5-4 0-16,1-2 0 16,0-5 0-16,4 0 0 15,2 0 0-15,4-13-125 16,-1-11-627-16,22 13 228 16,-2-3 164-16</inkml:trace>
  <inkml:trace contextRef="#ctx0" brushRef="#br0" timeOffset="146485.851">9261 14925 182 0,'0'0'16'0,"0"0"20"16,0 0 32-16,0 0 2 0,0 0-12 15,0 0-22-15,121 0-10 16,-102 0-10-16,2 0-8 15,0 0-6-15,-2-6 0 16,-14 3-4-16,-2 2-42 16</inkml:trace>
  <inkml:trace contextRef="#ctx0" brushRef="#br0" timeOffset="148958.418">10577 14701 21 0,'0'0'47'15,"0"0"11"-15,0 0 24 16,0 0-14-16,0 0 12 15,0 0-6-15,0 0-8 16,10 0 6-16,-7 0 20 16,0 0 36-16,0 0 18 15,-1 0 4-15,-1 0 28 0,1 0-76 16,-2 0-40-16,0 0-16 16,0 0-22-1,0 0 8-15,0 0-32 0,0 14 26 16,-15 11-60-16,-12 9 34 15,-6 3-170-15,-3-2-18 16,1-5 18-16,3-6 78 16,8-5 46-16,5-5 16 15,10-4 20-15,4-5-22 16,5-4 20-16,0 1-26 16,0-2-16-16,12 1 30 15,11-1 10-15,3 0-8 16,0 0 22-16,1 0 10 0,-3-4-8 15,-1-2 6-15,0-1-8 16,-2 1 8-16,0 3-8 16,-1 0 0-16,-4 3 0 15,-4 0 0-15,-4 0-6 16,-5 0 2-16,-3 0-18 16,0 0-8-16,-7 9-74 15,-17 8 18-15,-9 7-28 16,14-13-2-16,1 0-11 15</inkml:trace>
  <inkml:trace contextRef="#ctx0" brushRef="#br0" timeOffset="149328.43">10187 15268 49 0,'0'0'83'0,"0"0"-5"0,0 0-16 16,0 0 0-16,0 0-28 15,0 0-26-15,-74 41-8 16,77-41-4-16,15-6 4 15,7-7 12-15,6-1 8 16,7-3 0-16,9 1 8 16,6-3 8-16,6 2-4 15,3 2 8-15,-3 0-4 16,-2 6-26-16,-5-1 10 16,-6 2-20-16,0 2 6 15,-7 0-2-15,-3 1 8 0,-6-1-12 16,-5 0 12-1,-5 2-10-15,-5 0-4 0,-6 2 2 16,-5 2 0-16,-1 0 2 16,-3 0 2-16,0 0 2 15,0 0 14-15,0 0 0 16,-3-1-14-16,-9-1-6 16,-7 1-98-16,8 0-80 15,1 1-52-15</inkml:trace>
  <inkml:trace contextRef="#ctx0" brushRef="#br0" timeOffset="149972.709">10349 15131 29 0,'0'0'59'16,"0"0"-11"0,0 0 8-16,0 0-14 0,0 0-4 15,0 0-2-15,31-3-10 0,-28 3 0 16,0 0-6-16,0 0-6 16,-2 0 2-16,-1 0-2 15,0 0 4-15,0 0 10 16,0 0 10-16,0 0 8 15,0 0 16-15,0 0-18 16,0 0-14-16,8 0-30 16,2 16 0-16,4 8 14 15,2 1 8-15,1 2-18 16,0-2 6-16,3-2-6 16,-4-5 2-16,0-5-12 15,-5-3-12-15,-3-7-36 0,-4-2-18 16,-1-1-52-1,-3 0-66-15,0-4 42 0,0-7 25 16</inkml:trace>
  <inkml:trace contextRef="#ctx0" brushRef="#br0" timeOffset="150248.521">10553 15175 37 0,'0'0'47'0,"0"0"-9"15,0 0-8-15,0 0 20 16,0 0-8-16,0 0-10 15,136-82-4-15,-116 76 0 16,-1 2-10-16,-2 3 10 16,-2 1-16-16,-3 0 0 0,-1 0 4 15,-2 9-2 1,-2 13 18-16,-3 5 10 16,-2 6 2-16,-2 3-2 0,0 0-16 15,0-2-14-15,0-5-10 16,-10-7-4-16,-2-4 0 15,-2-4-62-15,-2-5-20 16,10-9-58-16,-2 0-80 16</inkml:trace>
  <inkml:trace contextRef="#ctx0" brushRef="#br0" timeOffset="150601.604">10583 15312 51 0,'0'0'15'0,"0"0"-3"16,0 0 14-16,0 0-2 16,0 0 2-16,0 0-12 15,88-64-8-15,-73 57-4 16,-8 4-2-16,-4 3 0 16,-3 0 0-16,0 0 10 15,-1 0 16-15,-16 10-26 16,-5 7 4-16,-2 0 0 15,0-1 4-15,6-4-2 16,5-4 4-16,5-4 18 0,5-4 10 16,3 0-30-1,0 0-8-15,0 0-18 0,20 0 16 16,2 0 2-16,4-4 0 16,0-5 6-16,0 2 2 15,-4-2-8-15,-4 4 0 16,-3 0-8-16,-8 2-10 15,-7 2-62-15,0 1 24 16,0-1-28-16</inkml:trace>
  <inkml:trace contextRef="#ctx0" brushRef="#br0" timeOffset="151139.166">10537 14961 118 0,'0'0'52'0,"0"0"-42"0,0 0-10 16,0 0 18-16,0 0 18 16,0 0 16-16,-13-20-16 15,15 20 2-15,1 0-2 16,5 10 10-16,1 8 8 16,2 7 4-16,1 12-6 15,3 8 8-15,-3 7-24 16,2 3 8-16,1-1-20 15,0-6 2-15,-2-3 10 16,0-3 24-16,-1-3-48 0,-3-6-4 16,-1-4 6-16,-2-9-14 15,-2-8 0-15,-1-8 18 16,-2-2-18-16,-1-2 0 16,0 0-40-16,0 0-22 15,-7-9-152-15,-12-10 108 16,-4-3 26-16,0-1 2 15,0 4 2-15,5 7 28 16,6 4 48-16,3 6 4 16,8 2 10-16,1 0 0 15,0 0-14-15,0 0-6 16,0 0-6-16,15 0 12 16,4-5 14-16,4-2-10 0,0 0 2 15,0 0-2 1,-5 3-4-16,-5 2-2 0,-7 2 0 15,-6 0-34-15,0 3 16 16,0 14 16-16,-21 5-30 16,-4 3-14-1,-6 0-37-15,-5 3 35 0</inkml:trace>
  <inkml:trace contextRef="#ctx0" brushRef="#br0" timeOffset="151483.246">10450 15587 0 0,'0'0'47'15,"0"0"18"-15,0 0-29 16,0 0 0-16,0 0 4 15,0 0-2-15,-112 45-4 16,112-45-18-16,0 0 2 0,0 0-16 16,0 0 2-16,6-9 0 15,12-3 18-15,6-5 2 16,4 2 10-16,8-3-2 16,4 3 22-16,7-1-18 15,5 4-8-15,4 2 18 16,0 3-24-16,0 7-6 15,-3 0-10-15,-10 0 2 16,-6 6 6-16,-10 5 6 16,-6-2-20-16,-8-2 24 15,-5-1 22-15,-4-2 22 16,-4-1 36-16,2-1 36 16,-2-2 38-16,0 0 8 15,0 0-38-15,0 0 4 0,0 0-64 16,0 0-46-16,0 0-24 15,0 0-18-15,0 0-44 16,0 0-638-16,0 0-138 16</inkml:trace>
  <inkml:trace contextRef="#ctx0" brushRef="#br0" timeOffset="153192.748">8257 16510 192 0,'0'0'70'16,"0"0"-54"-16,0 0 2 0,0 0-14 15,0 0 10-15,0 0 4 16,42 2 0-16,-18-2 2 15,2 0 2-15,4 0 0 16,-3-4-10-16,0 3 2 16,-6 1-8-16,-3 0 2 15,-5 0-4-15,-3 0-2 16,-5 0 2 0,-2 0-2-16,-3 0 8 0,0 0 8 15,0 0 66-15,0 7 40 16,-3 4 24-16,-6 8-90 15,-4-1 6-15,1 4-28 0,-3 7 6 16,3 5-14 0,-2 6-28-16,-2 7 12 0,1 2-6 15,0 2 6-15,3-6 42 16,2-6 46-16,2-6 10 16,2-6-10-16,0-4-10 15,-2-2 70-15,3-4-56 16,1-2-34-16,-1-5 10 15,5-2-46-15,-3-4 3 16,3-3-37-16,0-1 0 16,0 0 0-16,0 0 0 15,0 0 0-15,0 0 0 16,0 0 0-16,0 0-19 16,0 0-227-16,3 0-230 15,12-14 12-15,-5 3 200 0,1-5-56 16</inkml:trace>
  <inkml:trace contextRef="#ctx0" brushRef="#br0" timeOffset="153910.919">8760 16555 164 0,'0'0'98'0,"0"0"-60"15,0 0 14-15,0 0 0 0,0 0 8 16,0 0 12-16,-26 103-26 16,19-62-4-16,1-2 54 15,-3-1-20-15,3-5-2 16,-1-6 28-16,2-6-40 15,2-7-40-15,0-3-12 16,2-5 8-16,1-2-18 16,0-2-18-16,0 1-2 15,0-3-86-15,0 0-154 16,0 0 72-16,3 0 20 16,3-8-20-16</inkml:trace>
  <inkml:trace contextRef="#ctx0" brushRef="#br0" timeOffset="154367.7">8995 16620 146 0,'0'0'48'0,"0"0"2"16,0 0 2-16,0 0-28 15,0 0 2 1,0 0-14-16,11 90 0 0,-1-74-10 16,-2-4 0-16,-1-3-2 15,3-4-8-15,-2-2 8 16,3-3 2-16,3 0-2 15,1 0 0-15,3-8 2 16,2-10 0-16,2-8 6 16,-1-2-4-16,-6 2 2 15,-3 3-4-15,-8 4 0 16,-4 5 0-16,0 1 4 16,0 6 2-16,-6 4 10 0,-10-2 30 15,-2 5 46-15,-2 0-40 16,-2 0-42-16,-2 0-12 15,2 0-6-15,1 0-10 16,3 0-66-16,14 0-60 16,4 0-82-16</inkml:trace>
  <inkml:trace contextRef="#ctx0" brushRef="#br0" timeOffset="156427.22">10438 16266 202 0,'0'0'34'15,"0"0"-8"-15,0 0 14 16,0 0 0-16,0 0 8 16,0 0-8-16,0 0-18 15,45 22-14-15,-30-17-8 16,1-1 4-1,4-4-4-15,0 0-6 0,3-4-18 16,1-16-26-16,0-3 6 16,-4 2 4-16,-8 5 16 15,-4 9 18-15,-7 5 6 16,-1 2 2-16,0 0 14 0,-4 11-2 16,-13 10 6-1,-3 6-2-15,-1 0-2 0,0-1 8 16,-2 1-14-16,0 2 2 15,-3 0-4-15,1-2 20 32,2-2-24-32,4-4 4 0,7-8 8 0,5-6 6 15,7-6-22-15,0-1 0 16,0 0-32-16,0 0 20 16,13 0 12-16,8 0 4 15,0-1-2-15,1-6 2 16,2-1 2-1,-3-1-6-15,1 2 6 0,1-1-4 16,-5 2 4-16,-2-1-2 0,-2 3-4 16,-3-1 4-16,-3 1-4 15,-5 3 0-15,-3-2-2 16,0-3-22-16,0 1-132 16,0 0 8-16</inkml:trace>
  <inkml:trace contextRef="#ctx0" brushRef="#br0" timeOffset="156639.223">10617 16414 136 0,'0'0'62'0,"0"0"6"15,0 0-32-15,0 0 10 16,0 0 8-16,0 0-18 16,0 149 2-16,3-118-6 0,0-4 2 15,-1-7-2 1,1-9-30-16,-2-5-2 0,1-5-10 15,-2-1-16-15,1 0-78 16,1-8-26-16,-2-5-12 16</inkml:trace>
  <inkml:trace contextRef="#ctx0" brushRef="#br0" timeOffset="157176.775">10675 16512 55 0,'0'0'87'15,"0"0"-53"-15,0 0 32 0,0 0-32 16,0 0 0 0,0 0-4-16,5 111-18 0,-7-97-10 15,-10-3-2-15,-1-1-6 16,-6-2-34-16,-1-4 14 16,-4-4 12-16,0 0 0 15,-1 0 14-15,4-1 2 16,0-6-2-16,8-1 0 15,4 5 2-15,9 0 0 16,0-1-2-16,0-3-6 16,9-6 6-16,12-3 0 15,4-4 0-15,3 4 2 16,1-1-2-16,-3 4 0 16,-1 5 0-16,-5 5-2 0,-2 3-4 15,-9 0 6-15,-4 0-2 16,-5 1 4-16,0 14 12 15,0 3 22-15,-12 1-16 16,-11 7-10-16,-2 0-10 16,-3-3-4-16,1-2-8 15,3-5 12-15,3-5 2 16,10-5 4-16,6-3 4 16,5-3-10-16,0 0-12 15,0 0-8-15,10 0 16 16,10-7 4-16,2-5 4 15,3-2 0-15,0 0 0 16,1-1 0-16,-2 1-2 0,1 2 2 16,-4 2-2-16,0 6 4 15,-8 3-4-15,-5 1-2 16,-4 0 0-16,-4 0-10 16,0 4-42-16,0 3-72 15</inkml:trace>
  <inkml:trace contextRef="#ctx0" brushRef="#br0" timeOffset="157997.096">10631 16795 82 0,'0'0'66'0,"0"0"-18"16,0 0-6-16,0 0 22 16,0 0-22-16,0 0-12 0,-50 203 6 15,44-171 0 1,5-2-6-16,-2-6-8 0,1-9 8 15,-1-6-24-15,3-5-6 16,0-4 0-16,0 0-20 16,0 0-16-16,0 0 0 15,0-14-2-15,0-10 22 16,0-8-30-16,6-4-10 16,8 0-8-16,-1-1 18 15,3 2 16-15,1 4 18 16,1 2 10-16,0 4 2 15,0 4 4-15,-5 4-4 0,-1 5 8 16,-4 7 0-16,-4 3 4 16,-2 2 6-16,-1 0 4 15,2 0 18-15,0 9 28 16,4 8 14-16,-2 3-32 16,2 1-14-16,-1 0-12 15,1 2 8-15,0 1 2 16,-1-2 10-16,-2 2-12 15,-1-1-2-15,0-2 4 16,-3-3-18-16,0-4-2 16,0-4-4-16,0-4-6 15,0-1 4-15,0-2 0 16,0 0-8-16,-3-1-14 16,-4-2-12-16,-6 0-2 15,-3 0-42-15,-3-5 24 0,-1-12 8 16,1-1-2-16,3 0 8 15,4 5 10-15,6 5 10 16,1 2 12-16,4 3 0 16,1-1-2-16,0-2 0 15,0 0 0-15,0-1-2 16,0 0 2-16,4 1 2 16,5-3 2-16,-1 4-2 15,1 0-2-15,-5 4-8 16,-1 1-2-16,-3 0-4 0,0 0 10 15,0 4-2 1,0 12 0-16,-6 0 6 0,-7 4-20 16,1-3-2-16,1-1 16 15,1-4 4-15,6-3 4 16,-1-5 2-16,5-3 6 16,0 1-4-16,0-2 0 15,0 0-4-15,0 0-8 16,2 0 6-16,14 0 2 15,0 0 2-15,7-9-2 16,2-9 0-16,2-3 2 16,-17 10-2-16,-1-1-176 15</inkml:trace>
  <inkml:trace contextRef="#ctx0" brushRef="#br0" timeOffset="169228">11151 16716 118 0,'-3'-7'90'15,"3"7"-44"-15,0 0 20 16,0 0-4-16,-1 0 20 16,1 0 2-16,0 0-6 0,0 0 6 15,0 0 8-15,0 0 6 16,0 0 16-16,-2 0-26 16,1 1-20-16,-4 11 10 15,-4 6 30-15,0 7-108 16,-3 6 0-16,-1 4 8 15,-1 3 0-15,0 5-8 16,-1 1 0-16,0-2 0 16,3-6 16-16,4-7-16 15,0-9 0-15,5-6 0 16,1-6-8-16,1-4-30 16,1-1-6-16,0-3-98 15,0 1-60-15,0-1 28 0,0 0 52 16,10 0 16-16,0-7-4 15,-5-2-16-15,-2-4-98 16</inkml:trace>
  <inkml:trace contextRef="#ctx0" brushRef="#br0" timeOffset="169759.629">11336 16729 106 0,'0'0'34'0,"0"0"-14"16,0 0 12-16,0 0 0 16,0 0-2-16,0 0-8 15,6-10-4-15,-6 10 0 16,2 0 16-16,-2 0 0 15,0 0-6-15,0 0-2 16,0 8 12-16,0 12 22 16,0 6-32-16,0 7-4 15,-5 4-24-15,-4 1 10 16,-7 3 12-16,4 0-18 0,-6-2 2 31,5-2 0-31,-2-6 0 0,3-4 18 0,4-8-4 16,1-6-12-16,1-4 12 15,4-8 4-15,2-1-24 16,0 0-4-16,0 0-10 16,0 0-4-16,0 0 4 15,0 0 8-15,0 0-2 16,0 0 8-16,0 0 0 16,0 0 2-16,0 0 2 15,0 0-8-15,-1 0 4 16,1 0 0-16,0 0 0 15,0 0 10-15,0 0-8 0,0 0-2 16,0 0 0 0,0 0-22-16,0 0-80 0,0-1-82 15,0-5 28-15</inkml:trace>
  <inkml:trace contextRef="#ctx0" brushRef="#br0" timeOffset="175119.563">11852 16630 258 0,'0'0'116'15,"0"0"-64"-15,0 0-22 16,0 0-10-16,0 0 12 15,0 0 14-15,-3 4-22 16,3-4-16-16,0 0-2 16,0 0-4-16,2 0-2 15,8 0 6-15,10 0-2 16,2 0 12-16,7 0-12 16,2 0 6-16,4 0-6 15,1 0 2-15,-3 4 4 16,0-4-8-16,-5 0-2 15,-2 0 4-15,-5 0-4 16,0 0 12-16,-4 0-8 16,-5 0-2-16,-1 0 2 0,-2 0-2 15,-5 0-2-15,-1 0 6 16,-1 0-4-16,-2 0 4 16,0 0 0-16,0 0-4 15,0 0 12-15,0 0-4 16,0 0-2-16,0-5 16 15,0-8 6-15,0-7 94 16,0-6-62-16,-2-3-52 16,-4-1 10-16,-3 2-20 15,2-1 6-15,-2-8 4 16,-3-7-10-16,0-13 6 16,0-7-6-16,0-5-6 0,2 0 0 15,4 6 6-15,1 10 0 16,3 10 0-16,0 8 6 15,-1 4-6-15,0 1 0 16,-3-5 6-16,0-6-2 16,0-11-4-16,-1-8-10 15,5-7 10-15,1-2-16 16,1 7-4-16,0 10-14 16,0 12-8-16,0 13 22 15,0 7 10-15,-2 5 10 16,-2 1 4-16,-1-2-4 15,2-4 6-15,-2-3-6 16,2-5 0-16,-1-2 0 0,-2 1 0 16,2 9 0-16,-1 4 0 15,1 7 0-15,-1 4 8 16,1 2 4-16,-2-1-4 16,1 1 12-16,1 0 8 15,-1-1 12-15,2 2 8 16,-1-2-20-16,1 2-4 15,-1 1-6-15,2 0 0 16,1 1 34-16,-1 0 22 16,2 0-2-16,-1 0 4 15,1 0 2-15,0 0 4 16,0 0-6-16,0 0-16 0,0 0 18 16,0 0-34-16,0 0-18 15,0 0 8-15,0 0-8 16,0 0 10-16,0 0 8 15,0 0-18-15,0 0-7 16,-2 0-19-16,-2 0 0 16,-4 0 0-16,-5 0 0 15,-2 8 0-15,-6 2 0 16,0 0 0-16,-5 4 0 16,-3 1 0-16,-3-1 0 15,-1-1 0-15,1 0 0 16,3 0 0-16,4-2 0 15,9-4 0-15,4-2 0 0,4-2 0 16,5-2 0-16,2-1 0 16,1 0 0-1,0 0 0-15,0 0 0 0,0 1 0 16,0-1 0-16,0 0 0 16,0 0 0-16,0 0 0 15,0 0 0-15,0 0 0 16,0 0 0-16,0 0 0 15,0 0 0-15,0 0-115 16,0 0-263-16,0 0-152 16,0 0 134-16,0 0 130 15</inkml:trace>
  <inkml:trace contextRef="#ctx0" brushRef="#br0" timeOffset="175932.367">11691 14975 186 0,'0'0'38'15,"0"0"8"-15,0 0 8 16,0 0 6-16,0 0 0 15,0 0-12-15,0 0-2 16,0-2 14-16,0 2 0 0,0 0-8 16,0 0 4-16,0 0 2 15,0 0 10-15,0 0-26 16,0 3-8-16,-4 9-34 16,-5 4 0-16,0 4 0 15,-4 1-4-15,-1 3 4 16,0-2-10-16,0 1-18 15,3-4-16-15,-1-2 2 16,5-4 34-16,-1-1-8 16,4-3 14-16,1 0-2 0,1-2 0 15,-2-3 4 1,3 1-4-16,-1-2 0 0,1-2 4 16,-1 0 0-16,2-1 12 15,0 0-12-15,0 0 10 16,0 0-10-16,0 2 12 15,0-2 14-15,0 0-6 16,-1 1 14-16,1 1-2 16,-2-1-12-16,2 1 4 15,0-1-4-15,-1 0 2 16,1 1 14-16,-2-2-12 16,2 0 18-16,0 0 2 15,0 0-32-15,0 0 8 16,0 0-20-16,0 0-6 15,0 0 6-15,0 0-20 16,0 3 0-16,0 8-16 16,18 6 12-16,6 5 24 0,6 2 0 15,0-2-12-15,-1-3 6 16,3-4-6-16,-2 1-4 16,-1-3 10-16,-3 0 2 15,-6-3-2-15,-6-2-4 16,-2-2 10-16,-6-2 0 15,-3-1 0-15,-2-3 4 16,-1 1 8-16,0-1-12 16,0 0 26-16,0 0-14 15,0 0-6-15,0 0 6 16,0 0 0-16,0 0-6 16,0 0-6-16,0 0-36 0,0 0-342 15,0 0-52-15</inkml:trace>
  <inkml:trace contextRef="#ctx0" brushRef="#br0" timeOffset="180980.54">7809 15485 120 0,'3'0'78'0,"-3"0"-22"16,3 0 4-16,-3 0-14 16,2 0-12-1,-2 0-10-15,0 0-4 0,0 0 2 16,0 0 4-16,0 0 4 15,0 0 8-15,0 0 10 16,0 0-12-16,0 0-4 16,0 0-6-16,0-1-12 15,0-2 6-15,0 0-16 16,-12 0-4-16,4 2 0 0,-2 1 0 16,-3 0 0-1,-1 0 0-15,-2 0-8 0,2 6-16 16,-2 4-10-16,4 1 14 15,1-1 12-15,0-2 8 16,3-2 0-16,0 1-12 16,2-3-8-16,3 0 18 15,-1 0-12-15,3 1 0 16,1-1-10-16,0 0 10 16,0 0-6-16,0 1 8 15,5 0-4-15,4 3 6 16,4 0 8-16,3 2 2 15,0 2-4-15,1 1 0 0,-5 0-16 16,-1 1-20-16,-5 0-2 16,-4 2 24-16,-2-1 12 15,0 3 2-15,0 2 0 16,-3 2 4-16,-10-1-16 16,1-2 4-16,-3-2 0 15,1-3-2-15,1-4 12 16,-2-1-4-16,4-5 4 15,1-1 2-15,3-3 6 16,2 0 0-16,4 0 2 16,-2 0 0-16,3 0-6 15,0 0-2-15,0 0-4 16,0 0 0-16,0 0 4 0,0 0 0 16,0-1 0-16,0-2 0 15,4 3 0-15,-1-2 0 16,-1 2-2-16,-1 0 2 15,1 0 0-15,-1 0-4 16,1 0-2-16,-1 0 6 16,1 3 8-16,-2 3-8 15,2-1 18-15,1 2-8 16,-1 6-4-16,1 2 6 16,0 4-2-16,0 2 6 15,0 0-14-15,-1 0 6 16,-1 0 0-16,1 1 14 15,-2-5 30-15,0-3-16 0,0-5-16 16,0 3-14-16,1 2 0 16,2 7-2-16,0 2 10 15,3 2 2-15,-2-1 0 16,-2 0-8-16,-1-1 2 16,1-5 6-16,-2-2 10 15,1-2-10-15,-1-4 0 16,0 2-6-16,0 2-4 15,0 2-6-15,2 4 0 16,1 1 0-16,0 3 0 16,-2-5 0-16,1 1 2 15,-2-7 2-15,0-3-4 16,0-1 0-16,0-2 4 0,0-3 2 16,0 0 0-1,0-3-6-15,0 1 8 0,0-1-4 16,0 2 4-16,0 0 6 15,0 2-8 1,3 1 10-16,-3-2-14 0,0 0 6 16,0-1-2-16,0-1 0 15,0-1 0-15,0-1 8 16,0 0 0-16,4 0 2 16,-4 0-6-16,0 0-10 15,0 0 0-15,2 0-22 16,1 0 4-16,4 0 14 0,5 0-8 15,9-18-12 1,-10 4-122-16,0-6-288 0</inkml:trace>
  <inkml:trace contextRef="#ctx0" brushRef="#br0" timeOffset="187685.586">10705 13271 70 0,'0'3'20'15,"1"-2"24"-15,-1 1-4 16,2-2-6-16,-2 3 0 0,1 0-2 16,1 2-2-1,1 5 8-15,2 6 2 0,-1 6-4 16,-1 6-8-16,2 6-8 15,0 4 4-15,0 5-12 16,-1 2-6-16,-2 4-6 16,-1 6 6-16,-1 6-2 15,0 1 4-15,0 4-6 16,0 1 0-16,0 0-4 16,-1-3 4-16,-2-8 0 15,1-8-2-15,1-14 0 16,-1-7-10-16,2-10 12 15,0-7-2-15,0-5 0 16,0-3-2-16,0-2 0 16,0 0-12-16,0 0 6 0,0 0 8 15,0 0-2-15,0 0-4 16,0 0-2-16,0 0 2 16,0 0 4-16,0 0 2 15,0 0 4-15,0 0-4 16,0 0 8-16,0 0 4 15,0 0-2-15,0 0-4 16,0 0 0-16,0 0-4 16,0 0 0-16,0 0-2 15,0 0-2-15,0 0 2 16,0 0-2-16,5-5 2 16,7-3 4-16,3 0-4 0,1 1 0 15,5 1 0 1,3 3-10-16,3 2 10 0,0 1 8 15,3 0 2-15,4 0-4 16,1 0-2-16,9 0-4 16,6 0 4-16,7 0-4 15,2 0 8-15,-1 0-8 16,-6 1-2-16,-5 2 2 16,-3 0 0-16,-4 0 0 15,3 1-2-15,1 0 2 16,3-1 4-16,3-2-4 15,3-1 2-15,4 0-2 16,-2 0 0-16,2 0 4 16,-2 0-4-16,-1 0 6 15,-5 0-10-15,-4 0 4 0,-5 0 0 16,-3 0 0-16,-2 0 0 16,-4 0 0-16,-3 0 2 15,-3 0 2-15,-6 0 2 16,-6 0-6-16,-4 0 2 15,-6 0 0-15,-1 0-2 16,-2 0 0-16,0 0 6 16,0 0-2-16,0 0 6 15,0 0-2-15,0 0 2 16,0 0-10-16,-8-1-92 0,-2-1-72 16,-1 1-66-1</inkml:trace>
  <inkml:trace contextRef="#ctx0" brushRef="#br0" timeOffset="189272.144">10735 13232 112 0,'0'0'106'0,"0"0"-60"0,0 0 12 16,0 0-12-16,0 0-16 16,0 0-18-16,0 0-12 15,-4 2 2-15,4 1 12 16,13 0 2-16,-1 0 2 15,4-2-2-15,2-1 0 16,3 0 4-16,3 0-14 16,1 0 4-16,1 0 0 15,2 0-4-15,2-1 2 16,4-2-2-16,5 3-2 0,3-1-2 16,8 1 0-1,3 0 10-15,5-3-2 0,3 0-6 16,0-2-4-16,2-2 2 15,0 0-2-15,-2 1 2 16,0 2-2-16,-4 2 2 16,-5 2-2-16,-9 0-6 15,-3 0 6 1,-6 0 0-16,-4 0 2 0,-4 0 0 16,-2 0-2-16,0 0 4 15,-2 0-4-15,-3 2 2 16,2-1-2-16,0-1 0 15,-3 0 0-15,1 0 0 16,-2 0 2-16,-1 0-2 16,-1 0-2-16,0 0 2 0,3 0 2 15,-3 0-2-15,3 0 0 16,-2 0-6-16,3 0 6 16,0 0 0-16,0 0-2 15,3 0 2 1,-1 0 0-16,-1 0-4 0,-1 0 4 15,-3 0-2-15,-1 0 2 16,-4-1-2-16,-5 1 2 16,-3 0 0-16,-2 0-10 15,-1 0 10-15,0 0 2 16,0 0 4-16,0 0 0 16,0 0 4-16,0 0-6 0,0 0-2 15,0 0 4-15,0 0-2 16,0 0-6-16,0 0 2 15,0 0-2-15,0 0-4 16,0 0 2-16,0 0 2 16,0 0-2-16,0 0 4 15,-3 0 0-15,0 0 0 16,2 0-6-16,-1 0-2 16,-1 0-12-16,2 0-6 15,-2 10 26-15,-2 4 0 16,2 5 0-16,-1 2 4 15,1 5 6-15,1 1-2 16,-1 4-8-16,2 1-2 16,-1 3 2-16,2 5-2 15,0 2 4-15,0 3-4 0,0 3 2 16,0 2 0-16,0 3 2 16,0 1-2-16,0 1 0 15,0-2 0 1,0-1-2-16,0-6-8 0,0-6-20 15,0-8 28-15,0-4 0 16,0-5 4-16,0-3-2 16,0-2 4-16,0 0 0 15,0-2-4-15,0-1 0 16,0-3 2-16,0-5-2 16,0-2 0-16,0-2 0 15,0-3 2-15,0 0 2 16,0 0 6-16,0 0-2 0,0 0 0 15,0 0-4-15,0 0-4 16,0 0 0 0,0 0-4-16,0 0 2 0,0 0-34 15,0 0-58-15,0 0-28 16,0 0-44-16</inkml:trace>
  <inkml:trace contextRef="#ctx0" brushRef="#br0" timeOffset="191263.828">12154 13151 142 0,'0'0'48'15,"0"0"-24"-15,0 0 20 0,0 0 8 16,0 0-6-16,0 0-4 15,4 0-10-15,2 4 0 16,3 3-2-16,3 3 0 16,3 7 4-16,1 5 10 15,2 1-14-15,3 4-10 0,1 0-4 16,0-4-10 0,-2-1 0-16,0-3-4 0,-4-7-2 15,-3 0 2-15,-4-5-2 16,1-1 2-16,-6-2-2 15,-2-1 0-15,1-2 0 16,-3 0 0-16,0-1 0 16,0 0-4-16,0 0-62 15,0 0-98-15,0 0-78 16</inkml:trace>
  <inkml:trace contextRef="#ctx0" brushRef="#br0" timeOffset="191864.224">12209 13205 72 0,'0'0'50'0,"0"0"-32"16,0 0 26-16,0 0 2 15,0 0-2-15,0 0-8 16,37 31-8-16,-16-10-4 16,2 3 4-16,0 2-2 15,1 0-4-15,-6-2-10 16,1-4 4-16,-5-3 0 0,-1-4-4 16,-4-5 2-1,-3-4 0-15,-3-1-4 0,-1-2 4 16,-1-1-4-16,-1 0 2 15,0 0-2-15,0 0-2 16,0 0-2-16,0 0 6 16,0 0-10-16,0 0 6 15,0 0-8-15,0 0 2 16,0 0 0-16,0 0-2 16,0 0 0-16,0 0 0 15,0 0 2-15,0 0 0 16,0 0 0-16,0 0 0 15,0 0 4-15,0 0-2 0,0 0 6 16,0 0-10-16,0 0 0 16,0 0 0-16,0 0 0 15,0 0-2-15,0 0 2 16,0 0 2-16,0 0 0 16,0 0 0-16,0 0-2 15,0 0 6-15,0 0-6 16,0 0-2-16,0 0-2 15,0 0 4-15,0 0-6 16,0 0-68-16,0 0-96 16,0-1-104-16</inkml:trace>
  <inkml:trace contextRef="#ctx0" brushRef="#br0" timeOffset="195185.111">1063 15009 122 0,'-12'-23'18'16,"10"-1"-10"-16,2-5-6 16,0-6 0-16,0-4 14 15,5-5-4-15,4-1 2 16,7 0-2-16,2 1 2 16,0 2 2-16,3 2-10 15,1 2 4-15,2 0 2 16,0 2-4-16,6 1-8 0,0 4 0 15,-2 3 0 1,6 3 2-16,2-1 0 0,4 4 0 16,4 0 4-16,1 3-6 15,2 2 8-15,2 1-4 16,-2 1-4-16,2-1 6 16,-3 5-2-16,0-2 0 15,-5 8-2-15,-7 3-2 16,-1 2 0-16,-6 0 0 15,-2 17 6-15,-1 6 2 16,-5 2 2-16,-1 5-4 16,-1 3 0-16,-1 5-4 15,3 1 0-15,-1 0 2 0,0 2-4 16,0 5 0 0,-2 0 4-16,-5 1-2 0,-2-3 0 15,-3-2 2-15,-6-4-2 16,0-3 12-16,0-1 4 15,-7-1 4-15,-10 0-4 16,-5-2-6-16,-5-1-2 16,-6-2-6-16,0 0-4 15,-7-1 4-15,-5-1-2 16,-3-4 6-16,-4-5-2 16,-3-3 4-1,1-1 10-15,2-5 2 0,-2 2 18 16,5-4 18-16,1-3-18 15,6-3-16-15,1 0-22 16,8 0 0-16,-1-13-2 0,1-10 12 16,0-5-26-16,5-6 8 15,2-1 4-15,7 0-18 16,4-1-24-16,4 3-22 16,5 0 16-16,2 5-20 15,4 1-24-15,0 23-44 16</inkml:trace>
  <inkml:trace contextRef="#ctx0" brushRef="#br0" timeOffset="197043.812">22657 13330 17 0,'0'0'20'15,"0"0"-4"-15,0 0-3 16,0 0-1-16,0 0-2 16,0 0 6-16,0 0-2 15,351-176 2-15,-314 165 6 16,-1 0 2-16,2-2-2 16,0 0-4-16,2-3 0 15,3 2-8-15,-2 0 0 0,-1 5 0 16,-2 4-4-1,-3 5 2-15,-4 0 0 0,-7 0-4 16,-1 6 4-16,-6 6-4 16,-1 5 6-16,0 3 6 15,2 3-2 1,1 1-6-16,0 3 38 0,0 7-14 16,-3 2-24-16,-3 8 12 15,2 5 24-15,-7 4-40 16,-4 0 4-16,-2 1 30 15,-2-3-34-15,0-4-4 16,-3-2 4-16,-9-5-4 16,-2-2 0-16,1-4 0 0,-5 0 2 15,-3-1-2 1,-1 2 4-16,-7 2-4 0,-2 3 0 16,-2 0-6-16,-4-2-2 15,4-3 2-15,2-5 0 16,3-9 4-16,2-7 0 15,-2-8 2-15,-4-6-2 16,-5 0 2-16,-3 0 0 16,-5-13 8-16,-6-1 12 15,1 0 0-15,-1 1 10 16,-3 5 0-16,4-2-4 16,3 3-24-16,3-5-2 15,8-3 0-15,3-3 0 16,5-9-2-16,2-8-14 0,5-9 0 15,8-4 10 1,5 1-12-16,8 4-12 0,0 2 20 16,0 1-12-16,3 1-8 15,9-2-18-15,2-3-24 16,3-1 14-16,-9 32-78 16,0-2-71-16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18:58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16944 6546 100 0,'0'0'18'0,"0"0"8"0,0 0 8 16,0 0 6-1,0 0-2-15,0 0-12 0,0 0-8 16,0 0 2-16,0 0 6 16,0 0-4-16,0 0-8 15,0 0 6-15,0 0-4 16,0 0 4-16,0 0 6 16,0 0-2-16,0 0 6 15,0 0 0-15,0 0 0 16,0 0 0-16,-6 1-6 15,-4 15 54-15,-6 5-56 16,-4 6-20-16,-1 1-2 0,-3 1-2 16,-1 3 2-1,3-1 14-15,2-5-14 0,4-3-12 16,5-4-2-16,5-8 0 16,5-4-12-16,1 0-26 15,0-3-32-15,0 0 8 16,0-4-48-16,0 0-134 15</inkml:trace>
  <inkml:trace contextRef="#ctx0" brushRef="#br0" timeOffset="289.768">16967 6701 102 0,'0'0'80'0,"0"0"-36"15,0 0 10 1,0 0-22-16,0 0 0 0,0 0-4 16,-9 13-14-16,2 0-4 15,-1 0 6-15,-3 4-2 16,-2 2-2-16,0 1-2 15,-4-2-2-15,4 0-8 16,-2-2 0-16,4-2-2 16,1-1-16-16,8-12-128 15</inkml:trace>
  <inkml:trace contextRef="#ctx0" brushRef="#br0" timeOffset="1012.352">16810 7910 242 0,'0'0'78'0,"0"0"-10"0,0 0-6 15,0 0 8-15,0 0 14 16,0 0-6-16,3 23-40 16,-3-3 4-16,-6-1 36 15,-4 1-2-15,1 3-20 16,0 0-10 0,-3-3-40-16,3 2 4 0,1-2-10 15,4-6-4-15,2-3-28 16,2-7-88-16,0-4-130 15,0 0 28-15,3 0 8 16</inkml:trace>
  <inkml:trace contextRef="#ctx0" brushRef="#br0" timeOffset="1190.886">16879 7998 116 0,'0'0'82'0,"0"0"24"16,0 0-12-16,0 0 16 15,0 0 2-15,0 0-60 16,-2 47 0-16,-8-21-20 16,-2 5-18-16,-2 2-14 15,0 0-30-15,9-23-184 16,-1 0-170-16</inkml:trace>
  <inkml:trace contextRef="#ctx0" brushRef="#br0" timeOffset="2268.948">16755 9118 236 0,'0'0'54'15,"0"0"-18"-15,0 0 12 16,0 0 10-16,0 0-6 0,0 0-10 16,3 36-4-16,-6-16-8 15,-5 2 0-15,-3 2-10 16,2 0-6-16,-2 3-2 16,1-4-6-16,1-3-2 15,3-1-4-15,1-8 0 16,4-4 0-16,1-4-10 15,0-3-66-15,0 0-108 16,0 0-70-16</inkml:trace>
  <inkml:trace contextRef="#ctx0" brushRef="#br0" timeOffset="2501.327">16855 9188 274 0,'0'0'78'0,"0"0"-12"16,0 0 10-16,0 0-10 15,0 0 32-15,0 0-38 16,-17 77-32-16,14-61-12 16,-1-1-6-16,1 0-10 15,0 0-2-15,0 0 2 16,-1 4-30-16,1-15-146 15,0 1-106-15</inkml:trace>
  <inkml:trace contextRef="#ctx0" brushRef="#br0" timeOffset="13304.509">5457 9858 63 0,'0'0'79'0,"0"0"-47"0,0 0 18 15,0 0-4-15,0 0-14 16,0 0 16-16,-114-37-4 15,96 33-4-15,-1 1-2 16,2 0 2-16,1 2-10 16,1 1 0-16,-3 0-16 15,3 0-2-15,-6 0-8 16,-2 0-2-16,-3 5 12 16,-2 5-4-16,2-1-2 15,1 1 6-15,3-3 2 16,1 1 0-16,4 1-6 15,0-1 0-15,1 1-10 16,-3 2 10-16,-3 4 4 16,1 4-14-16,-6 1 8 0,3 1 4 15,0-3-8 1,3 0 18-16,2-2-18 0,1-1 8 16,5 0 10-16,-1-1-16 15,4 0 6-15,1 2-12 16,0 4 0-16,-1 3 8 15,-1 1 2-15,3 3 2 16,-2 0 4-16,3-1-12 16,1 2 4-16,3 1 14 15,1-2-18-15,2-4-4 0,0 2 0 16,0-3 0 0,3 1-4-16,9 2 8 0,1 2-4 15,1 1 4-15,1 4-4 16,0 1 14-1,3 0-10-15,0-5 2 0,1-1-6 16,3-5-6-16,1-4-8 16,5-1 2-16,4-1 12 15,2-2 4-15,4 0 4 16,1 0 6-16,0-1-14 16,0 1 10-16,3-3-14 15,-2 1 4-15,3-2 0 16,-1-6-6-16,6 0 6 15,-2-2 0-15,-1-2 6 16,1 1 8-16,-1-1-10 0,1 3 2 16,-1-2 12-16,7 1-18 15,-3-1 6-15,1 2 14 16,0-3-20-16,2 1 6 16,2-1-12-16,0 0-4 15,1 0 10-15,-4 0 0 16,6 0-10-16,-1-4 10 15,-2-4 0-15,-4-1 0 16,-9-2-10-16,-7 1 0 16,-7 0 10-16,-5 1 14 15,-4 1-14-15,-1-2-4 16,-2-4-2-16,-1 0 6 0,0-3-4 16,1-2 14-16,-3-3-6 15,0-2 16-15,-2 1-14 16,-1 5-6-16,-3 4 16 15,-1 1-16-15,-2 2 26 16,1-1-10-16,0-4-16 16,-1-4 30-16,2 0-30 15,-2-5 0-15,-3-3 18 16,0-1-12-16,0-1 0 16,0 1-6-16,-14 2 0 15,-8 2-6-15,-3 3 6 16,-5 0 36-16,-3 2 4 15,-1 1-34-15,-4-4 76 0,0 2-40 16,5-2-18 0,0 1 20-16,-1 1-12 0,1 1-32 15,0 1 22-15,0 4-22 16,2 1 16-16,3 3 74 16,-4-1-90-1,1 1 0-15,3 3 0 0,-1-2 82 16,1 1-4-16,1-2-26 15,-1 0 26-15,5 1-60 16,-2 0-10-16,0 2-8 16,-1 0-44-16,1 3 44 15,1-1 26-15,-1 2 0 16,-2 1-26-16,-3 0-16 16,0 3 16-16,-1-1 42 0,4-2-42 15,3 0 18-15,5 1 10 16,1 1 6-16,4 0-8 15,1-1-26-15,1 2 10 16,1 0-2-16,-3 0-8 16,-3 0 10-16,1 0-10 15,-6 0 0-15,-4 0 9 16,-5 0-9-16,1 0 0 16,3 0 0-16,2 0 0 15,2 0 0-15,8 0 0 16,-1 0 0-16,5 0 0 15,0 0 0-15,0 0 0 16,2 2 0-16,2-1 0 0,-1 0 0 16,4 1 0-16,-1-1 0 15,1 1 0-15,-1-1 0 16,0 1 0-16,2-1 0 16,-2 0 0-16,2 1 0 15,-3 1 0-15,1 0 0 16,1 1-9-16,-3 3-35 15,-1 0-18-15,1 3-140 16,-1 3-280-16,-2 1 50 16,2 0 158-16,5-9 62 15,0 0-87-15</inkml:trace>
  <inkml:trace contextRef="#ctx0" brushRef="#br0" timeOffset="18162.324">18707 10651 96 0,'0'-3'40'0,"0"2"-26"15,0 1 22-15,0 0 18 16,0-2 4-16,0 2-24 16,0 0-14-16,0-1-2 0,0 1-2 15,0 0 2-15,0 0-2 16,0-2 0-16,0 2 0 16,0 0-4-16,0 0 6 15,0 0-4-15,0-1-4 16,0 1 0-16,0 0-10 15,0 0 4-15,0 0-4 16,0 0-4 0,0 0 0-16,5 0 4 0,3 0 4 15,2 0 0-15,3 6 0 16,1 1-4-16,4 1 4 16,2 1-4-16,3 0 2 0,1 0-2 15,1-2 2-15,-3-2 0 16,1 1-2-16,-2-3 0 15,-1-2 0-15,2 1 0 16,-1-2 0-16,2 0 0 16,0 0 0-16,2 0 2 15,1 0 0-15,-2 0-2 16,-3 0 0-16,-1 0 2 16,0 0-6-16,-4 0 2 15,4 0 0-15,-4 1 2 16,2 3 0-16,1 2 0 15,1-2 2-15,1 1-2 0,-1-1 0 16,0 0 2 0,1-1-2-16,-3 0 0 15,1-3 0-15,0 0 0 0,1 0 2 16,1 0-2-16,-2 0 2 16,-1 0 0-16,1 0-2 15,-2 0 0-15,4-3-2 16,0-3 2-16,-2 1 0 15,4 0-2 1,-4 3 2-16,-3 0-4 0,4 2 2 16,-4 0 2-16,3 0-6 15,-1 0 4-15,-1 0 2 16,1 0 0-16,0 0-2 0,1 0 2 16,0 0 0-1,-1 0 0 1,3 0-4-16,1 0 0 0,0 0-2 0,4-6-10 15,1 2 0-15,0-2-4 16,1 1 4-16,-1 3 8 16,-3 0 2-16,0 0 2 15,-5 1 0-15,2 1 0 16,-3 0 4-16,1 0-2 16,1 0 0-16,1 0 2 15,1 0 0-15,-1 0 0 16,2 0 0-16,-1 0-2 15,-3 0 2-15,-1 0 0 16,0 0 0-16,-3 3 0 16,0-2-2-16,1-1 2 0,2 0 2 15,0 0-2-15,0 0 2 16,-3 0-2-16,-2 0 0 16,-4 0 0-16,-3 0 0 15,0 0 0-15,-3 0 2 16,-3 0-2-16,2 0 6 15,-2 0-4-15,0 0 4 16,0 0 4-16,0 0-2 16,0 0 2-16,0 0 8 15,0 0 4-15,0 0 8 16,0 0 2-16,0 0 6 16,0 0 8-16,0 0 2 0,0 0-2 15,0 0 2 1,0 0-14-16,0 0-8 0,0 0-6 15,0 0-16-15,0 0 4 16,0 0-8-16,0 0-46 16,0 0-400-16</inkml:trace>
  <inkml:trace contextRef="#ctx0" brushRef="#br0" timeOffset="19493.602">14389 10305 148 0,'0'0'32'0,"0"0"-4"16,0 0 16-16,0 0 0 15,0 0 28-15,0 0-28 16,0 0-10-16,-168 177-16 0,155-156-6 16,3-6-2-16,4-1-6 15,1-3-4-15,4-2 0 16,1-3-6-16,0-2-10 16,0-3-16-16,0-1-40 15,0 0-4-15,0 0-46 16</inkml:trace>
  <inkml:trace contextRef="#ctx0" brushRef="#br0" timeOffset="19857.09">14535 10377 84 0,'0'0'52'0,"0"0"-36"0,0 0 30 15,0 0 16-15,0 0 24 16,0 0-26-16,-21 3-30 16,11 5-4-16,-5 4-12 15,0 3 2 1,-3 3-12-16,3 1 20 0,-3 2-10 16,5-2-4-16,-1-3-2 15,4 1-8-15,2-3 4 16,1-2 12-16,0-2-12 15,2-3 2-15,0-3-6 16,2-1 26-16,3-2-8 0,0-1-6 16,0 0-4-16,0 0 0 15,0 0-8-15,0 0 0 16,0 0-6-16,0 0-6 16,0 0 4-16,0 0-42 15,0 0-82-15,0 0-116 16</inkml:trace>
  <inkml:trace contextRef="#ctx0" brushRef="#br0" timeOffset="26328.775">24588 10600 27 0,'-2'0'121'0,"2"0"-85"16,-1 0 32-16,-1 0 0 15,1 0 6-15,1 0-10 16,0 0-18-16,0 0 4 15,0 0 12-15,-2 0 6 16,2 0 10-16,0 0 18 16,-3 0-6-16,2 0-14 15,-2 0-44-15,0-6-16 16,0-1-4-16,0 0-12 16,-1-1 0-16,2 1 12 15,0-2-12-15,2 1-12 16,0-2 6-16,0 1-16 0,0-1-4 15,0 1 10-15,12-1 0 16,2 0 6-16,2 2-38 16,-1 2 16-16,0 3-2 15,-2 2 2-15,-2 1 10 16,1 0-2-16,-5 0 16 16,1 0 2-16,-1 0-6 15,-4 0 2-15,0 5 6 16,-2 4-8-16,-1-1 12 15,0 3-6-15,0 3 0 16,0-1 4-16,-10-2-4 16,1 1 6-16,0-4 2 0,-1-2 2 15,-2-3-2-15,0-2 4 16,-1-1-6-16,-1 0 0 16,-1 0-4-16,2 0 4 15,2-8 0-15,1-4-22 16,2 2-2-16,4 0 14 15,2 3 8-15,2 3-6 16,0 1 0-16,0 1-2 16,0-3 0-16,3 1-4 15,11 1 4-15,4 2-4 16,-2 1-10-16,1 0 4 16,-4 0 4-16,0 0-2 15,-4 0 16-15,-2 4-6 0,-2 3 0 16,-3 2 4-1,-2-2 4-15,0 0 2 0,0-2 0 16,0 0 4-16,0-2 4 16,-6-2-8-16,0 0 4 15,1 2-2-15,-1-3-2 16,3 0 2-16,-1 0-4 16,-2 0-6-16,3-5-14 15,0-5-2-15,2-2 16 16,1 4 6-16,0-1-4 15,0 5 4-15,0 1-4 16,1 1-2-16,9 2 0 0,-1 0-4 16,-1 0-4-16,0 0-6 15,-3 0 18-15,0 7 0 16,-5 4 0-16,0 1 2 16,0 3 4-16,0-4-2 15,-9-2 4-15,0-4-2 16,0-2 2-16,0-1 2 15,-1-2-2-15,1 0 2 16,1 0-2-16,1-7-4 16,2-5 0-16,4-2 4 15,-1 2-4-15,2 0 2 16,0 2-4-16,0 3 0 16,9 2-6-1,5 2-4-15,-2 3 0 0,-1 0-18 0,-3 0 4 16,-4 5 20-16,-2 8 0 15,-2 1-2 1,0 1 2-16,0-2 0 0,-2-1 4 16,-7-4 4-16,-1-4-4 15,3-2 6-15,-2-2 0 16,-1 0 2-16,2 0 2 16,0 0 2-16,2-9-2 15,5-2-4-15,1 0-4 16,0 1-2-16,0 0-2 15,6 4 0-15,7 5-2 16,4 1-6-16,-1 0 0 16,-6 0 6-16,-1 1 4 0,-2 6 2 15,-3 0-2-15,-4-3 0 16,0 2 0-16,0 0 2 16,0-2 8-16,0 2 2 15,-12-2 0-15,0-1 6 16,-3 0 6-16,5-2 6 15,3-1 0 1,4 0 4-16,3 0-34 0,0 0-34 16,0-5 26-16,8-7 8 15,6 1 8-15,-3 2-8 16,-2 6-2-16,-3 3-8 16,-3 0-2-16,1 0-6 15,1 0 18-15,-3 0 6 0,1 6-2 16,-3 1 0-16,0-1 2 15,0-2-4-15,0 0 10 16,0-1 2 0,-5 0 2-16,-7-3 4 0,0 0 8 15,-1 0-4-15,4 0-4 16,0-6-16-16,3-6 16 16,3-3-20-16,3 1 0 15,0-1-2-15,9 4-8 16,5 4 8-16,0 5-8 15,-3 2-14-15,-4 0-14 16,2 2 34-16,-6 10 4 0,-3 4 4 16,0-2-4-16,0 1 12 15,0-3 0-15,-8-2-8 16,0-3 8-16,2-3-2 16,-2 0 12-16,1-2 16 15,1-2 12-15,2 1 0 16,1-1 16-16,1 0-22 15,2 0-6-15,-1 0-38 16,1 0-16-16,0 0-6 16,0 0-12-16,0 0-16 15,0 0-22-15,0 0-20 16,0 0-30-16,0 0-18 16,0 0-40-16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19:32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19220 16775 324 0,'0'0'28'15,"0"0"-28"-15,0 0 26 0,0 0 22 16,0 0-2-16,0 0-32 15,0 0-14-15,0-2 6 16,0 2 4-16,0 0 4 16,0 0 2-16,0 0-6 15,0 0-8-15,0-1-2 0,0 1 0 16,1 0-2-16,2 0-2 16,2 0 4-16,-1 0 4 15,3 0-4-15,-2 0 2 16,-2 0-2-16,2 0 2 15,1 0-2-15,-2 0 2 16,5 0-2-16,-2 0 4 16,2 0-2-16,0 1-2 15,2 7 4-15,-4-3-2 16,2 1 0-16,0-2-2 16,0 1 2-16,0-4-2 15,4-1 0-15,1 0 0 16,1 0-2-16,3 0 2 15,2-11 0-15,3-5 0 0,-4 0 0 16,1 1-2-16,-4 2-4 16,0 4 2-16,-2 0 2 15,-1 3-4-15,-2 1 4 16,0 2-2-16,0 0 2 16,-2 3 2-16,3 0-2 15,-2 0 2-15,1 0 0 16,2 0 0-16,-1 0-2 15,0 4 2-15,3 3 0 16,0-1 0-16,3 0 0 16,0-5 0-16,-2-1 2 0,4 0-2 15,1 0 2 1,1-3-2-16,0-8 0 0,1 1 2 16,-1-1-2-16,1 1 2 15,-1 0-2-15,-3 1-2 16,1 2 2-16,-3 1 0 15,0 0-2-15,-2 2 2 16,-3-1 0-16,-2 4 0 16,4 0-2-16,-4 1 2 15,6 0 0-15,0 0 0 16,0 0 0-16,-1 0-2 16,1 0 2-16,2 0 2 15,1 0-2-15,5 0 0 16,-1-3-2-16,4 0 2 0,1-3 0 15,2-1 2-15,0-2-2 16,3-1 0-16,-1 1 0 16,0 0 2-16,-2 2-2 15,-2 5 0-15,-1-4 0 16,-4 3-2-16,1 2 4 16,-4 1-2-16,1 0 0 15,1 0-2-15,-2 0 2 16,2 0 0-16,2 0 0 15,1 0 0-15,-2 0 0 16,2 0 0-16,0 1 0 16,0 5-2-16,1 1 2 15,-2-2 0-15,3 1 0 0,1-2-2 16,0-1 4-16,1 0-2 16,-4-2 0-16,-1 0 0 15,-3 1 0-15,1-2 0 16,0 0 0-16,0 0 0 15,3 0 0-15,0 0 0 16,2 0 0-16,3 0 0 16,1-2 0-16,0 0 0 15,1 2-2-15,-1 0 0 16,-3 0 0-16,1 4 2 16,-2 6-2-16,-6 1 2 15,0-1-2-15,-1-1 2 16,0-2 0-16,1 1-2 0,2 2 2 15,1 0 0-15,0 0 0 32,2 0 2-32,-1-2-4 0,-4-1 4 0,0 0-2 15,-3-1 0-15,-5 0 0 16,0-1 0 0,-2 0 0-16,1 0 0 0,0-1 0 15,0 1 0-15,1-3 2 16,-2 2-2-16,-4-1 0 15,2-1 0-15,-3 0 0 16,3 1 0-16,0 0 0 16,3-2 0-16,1-1 0 0,1 0 0 15,-1 0 2 1,3 0-2-16,0-1 0 0,1-5 2 16,3-2-2-16,1 1 2 15,-1 2-2-15,0 2 0 16,1 1 0-16,-5 2 0 15,-1 0 0 1,0 0 2-16,-5 3-4 0,1 6 2 16,-1 2 0-16,-2-2 2 15,-1 3 0-15,-1 1-2 16,2-2-2-16,-5-7-82 16,-2-4-176-16</inkml:trace>
  <inkml:trace contextRef="#ctx0" brushRef="#br0" timeOffset="17506.87">13322 5504 164 0,'0'0'16'0,"0"0"4"0,0 0 38 16,0 0 6-16,0 0 6 15,0 0-6-15,-19-33-4 16,14 30 8-16,-1-3 4 16,-3-1 18-16,-1 0 6 15,-2-2-56-15,-2 2-2 16,1 0 10-16,-2 2-18 16,0 1 2-16,-3 4-32 15,0 0-42-15,0 0 18 16,-1 0-6-16,2 7 30 15,0 8-38-15,2 5 8 16,-2 4 26-16,4 1-16 0,-2 0-6 16,3 3-4-1,1 0-16-15,-2 1 26 0,3 4 6 16,-2-1 10-16,1 2 0 16,4-1-16-16,-1 0 18 15,3-1-4-15,3-1-10 16,2 1-4-16,0 2 0 15,0 5 2-15,0 5 16 16,0 4 0-16,-1 3-4 16,-2-1 4-16,0 0 0 15,0-2 2-15,0 0 2 16,-2 1 4-16,2 4-12 16,0 3 2-16,0 6 4 0,2 4 0 15,-1 4 2 1,-1 0 0-16,0-1-2 0,-1 0 0 15,-2-4 0-15,3-2 2 16,1-4-2-16,1 1 0 16,1 5 0-16,0 6 0 15,0 7 0-15,1 5 0 16,4 6 0-16,-4 1 2 16,-1-1-2-16,0-3 0 15,0-6 0-15,0-2 0 16,-1-3 0-16,-4 2 0 15,2 2 2-15,-1 10-2 0,-1 11 0 16,-4 9 4-16,-3 3-4 16,-4-5 0-16,-3-10 0 15,2-11 2-15,-2-9 0 16,2-14-2-16,1-8 2 16,1-5-2-16,-1-3 2 15,-2 2-2-15,-5 0 0 16,-5 2-2-16,-6 1 0 15,-1-10 0-15,2-11 2 16,10-14-4-16,5-11 0 16,4-6-32-16,5 0 2 15,2 0 10-15,4 0 18 16,3 0 2-16,0 0-14 16,0 0-6-16,0-9 10 15,5-1 12-15,8-2-4 0,-1-3-2 16,1 1 6-16,2 2 0 31,-2 5 0-31,1 1 0 0,2 6 0 0,-2 0 2 16,0 0-2-16,0 0 2 15,-3 10 0-15,-1 1-8 16,-3 2 2-16,1-2 4 16,3 3-6-16,2 5 4 15,2 8 2-15,7 10 2 16,-1 13 0-16,-1-3 4 15,-3-2-2-15,1-6 0 16,-1-3-2-16,0 3 0 16,-1 1 2-16,-6-7 2 0,2 1 10 15,-2-1-12-15,2 6 0 16,-3 9 4-16,-1 3 2 16,-2-2 4-16,1-3-12 15,0-5 2-15,-2-5 0 16,0 1-2-16,-2-9 2 15,-2-3 2-15,2 0-4 16,3 3-2-16,-2 8 2 16,1 10 2-16,-5 3 10 15,0-4 10-15,0-5-8 16,0-4-4-16,0-1-10 16,1 4 0-16,-1-4 0 0,0-4 12 15,0-8-8-15,0-5-4 16,0 0 0-16,0 5 2 15,0 5-2-15,0 7 0 16,0 8 2-16,0 2 0 16,0-1 12-16,0-9 8 15,0-9-12-15,0-4-10 16,0 1 0-16,0 7-4 16,3 9 6-16,2 0-2 15,-1 2 6-15,1 1-2 16,2 2-4-16,-1 9-2 15,-1 6 2-15,-4-6 2 0,-1-9-2 16,0-9 2 0,2 1-2-16,-2 1 2 0,0 5 0 15,1 0 0-15,1 3 0 16,2 8-4-16,1 11-4 16,-1 3 6-16,-3-6 10 15,2-11-4-15,2-11-2 16,3-4-4-16,1-2-2 15,-1 5 2-15,0 0 0 16,-1 2-6-16,1 2 6 16,4 10 0-16,-3 16 2 15,0 9-4-15,-1-2 2 16,-3-7-4-16,-2-16-86 16,2-9 88-16,2-4-4 15,-1 4-2-15,1-3 8 0,-1-4-10 16,-4-8 10-16,1-13 0 15,-2-10 0-15,-1-4 0 16,2-1 0-16,-1 0-8 16,-1 0-4-1,0 0 2-15,2 0-2 0,0 0 10 16,-1 0 0-16,-1 0 2 16,0 0 0-16,0 0 0 15,0 0 2 1,0 0 0-16,0 0-2 0,0 0 4 15,0 0-4-15,0 0 0 16,0 0 4-16,0 0-4 0,0 0 4 16,0 0-2-16,0 0-2 15,0 0 4-15,0 0-4 16,0 0 0-16,0 0 0 16,0 0 0-16,0 0 0 15,0 0 0-15,0 0 0 16,0 0 0-16,0 0 4 15,0 0 0-15,0 0 10 16,0 0 4-16,0 0 2 16,0 0 2-16,0 0-8 15,0 0-4-15,0 0-6 16,0 0-4-16,0-4-2 16,0-3-20-16,0-6-176 15</inkml:trace>
  <inkml:trace contextRef="#ctx0" brushRef="#br0" timeOffset="18455.201">12173 9740 168 0,'0'0'30'0,"0"0"34"0,0 0 4 16,0 0 10-16,0 0-6 15,0 0-10-15,0 0-8 16,-25 109 0-16,13-72-22 16,-2 4-22-16,0-1-10 15,3-8 0-15,2-10-14 16,6-9-78-16,3-9-30 15,0-4-24-15,0-2 14 0</inkml:trace>
  <inkml:trace contextRef="#ctx0" brushRef="#br0" timeOffset="18607.793">12252 9793 134 0,'0'0'52'15,"0"0"-28"-15,0 0 20 16,0 0-18-16,0 0 4 16,0 0-20-16,-56 118-10 15,38-101-8-15,1-4-78 16,11-12-34-16</inkml:trace>
  <inkml:trace contextRef="#ctx0" brushRef="#br0" timeOffset="18954.045">12009 9849 41 0,'0'0'45'16,"0"0"13"-16,0 0-12 15,0 0 4-15,0 0-18 16,0 0-28-16,-13 19 24 16,13 5-14-16,0 6-2 15,0 5 0-15,0 2 2 16,0 3-2-16,0 0 0 15,0-1-4-15,5-1 0 16,-3-8-2-16,1-10 12 0,0-9 2 16,-1-8-20-16,2-3-14 15,4 0 14-15,2 0 2 16,2 0 4-16,-1 0 2 16,3 0-4-16,1-3 0 15,2-6 0-15,-1 1-2 16,0-2-2-16,0 0-2 15,-2 3-32-15,-11 6-90 16,-1-1-92-16</inkml:trace>
  <inkml:trace contextRef="#ctx0" brushRef="#br0" timeOffset="19658.116">11717 10578 98 0,'0'0'16'0,"0"0"18"0,0 0 4 16,0 0 2-16,0 0-4 16,0 0-16-16,104-35-8 15,-90 28-8 1,-3 2-2-16,-5 0 0 0,-3-2-2 16,-3 0 0-16,0 0 0 15,0-4-10-15,-3 0-26 16,-10-2-40-16,-2-4-14 15,2 1 49-15,2 3 35 16,4 4 6-16,4 5 10 16,3 3 23-16,0 1 23 15,0 0-16-15,0 0-24 16,0 0-6-16,0 0 24 16,0 8-6-16,4 4-14 0,1 5-12 15,-4 5 8-15,-1 3-8 16,0 5-4-16,-3-1-2 15,-16 3-48-15,-1-6-10 16,-3-2 4-16,-1-5 16 16,-1-6 34-16,0-5 8 15,3-4 2-15,1-1 6 16,6 0 18-16,2 1-4 16,5-1 4-16,5-1 0 15,3 0 6-15,0-1-18 16,0 2-6-16,3-2-6 15,15 1 10-15,5-2 2 16,4 0-6-16,1 0 4 0,2-9 2 16,0 0-4-1,-2-4 2-15,-1 2-6 0,-2 2 0 16,-5 2-4-16,-3 3-2 16,-5-2 0-16,-3-2-4 15,-3-2-24-15,-6 4-86 16,0 0-69-16</inkml:trace>
  <inkml:trace contextRef="#ctx0" brushRef="#br0" timeOffset="19974.272">11899 10525 29 0,'0'0'83'16,"0"0"-35"-16,0 0 0 16,0 0 14-16,0 0-36 0,0 0 8 15,0 0-18-15,-86 155 8 16,61-122-8-16,0-2-4 15,3-6-10-15,2-4 0 16,5-5-2-16,6-8 0 16,5-3-6-16,1-5-18 15,3 0 2-15,0 0-10 16,0 0 16-16,0 0 10 16,6-3 6-16,10-9 4 15,7-3 2-15,2-3-4 16,2 0 0-16,-3-1 2 15,0 3-4-15,-5 4 4 0,-7 3-4 16,-3 5 0 0,-5 3-2-16,-4 1-6 15,0 0-30-15,0 0-96 0</inkml:trace>
  <inkml:trace contextRef="#ctx0" brushRef="#br0" timeOffset="20391.154">11818 10699 63 0,'0'0'67'0,"0"0"-45"16,0 0 22-16,0 0-2 15,0 0 2-15,0 0-16 16,-21 103-16-16,21-99-2 0,0-3-8 16,0 1 0-16,0-2-2 15,0 0-16-15,0 0-8 16,0 0 14-16,2 0 8 15,10-2 0-15,4-8 2 16,-1 2 0-16,1 2 0 16,-2 5 0-16,-1 1 0 15,-1 0 0-15,0 14-2 16,-3 9 2-16,-3 2 16 16,-3 2 12-16,-3-3 2 15,0-4 14-15,0-5-4 16,0-1-2-16,-1-5 6 15,-8-2 10-15,1-3-8 16,-5-4-22-16,-1 0 2 16,-2 0 0-16,-2 0-12 0,-1-6-14 15,3-3 0-15,3 0-8 16,7 2-16-16,5 0-46 16,1-1-88-16,0 3-28 15</inkml:trace>
  <inkml:trace contextRef="#ctx0" brushRef="#br0" timeOffset="20572.191">12015 10899 264 0,'0'0'158'16,"0"0"-148"-16,0 0 8 0,0 0-12 15,0 0-4-15,0 0-2 16,9 2-64-16,-9-2-118 16</inkml:trace>
  <inkml:trace contextRef="#ctx0" brushRef="#br0" timeOffset="21368.119">11773 11018 76 0,'0'0'98'16,"0"0"-36"-16,0 0 10 0,0 0-26 31,0 0 14-31,0 0-20 0,0 0-2 0,0 182-14 16,-3-143 2-16,-1-3-8 15,-1-3-12-15,2-6 6 16,3-7-12-16,0-6 0 16,0-7-2-16,0-5-58 15,0-2-44-15,0 0-18 16,0 0 46-16,0-9-8 16</inkml:trace>
  <inkml:trace contextRef="#ctx0" brushRef="#br0" timeOffset="21593.524">11845 11172 74 0,'0'0'102'16,"0"0"-42"-16,0 0 2 16,0 0-18-16,0 0 0 15,0 0-14-15,-13 121-22 16,7-93-4-16,1-1 0 15,-1-6 0-15,-1-1-4 16,1-4 0-16,-2-1-10 16,-1-2-34-16,4-12-66 15,-2-1-66-15</inkml:trace>
  <inkml:trace contextRef="#ctx0" brushRef="#br0" timeOffset="21925.623">11639 11362 94 0,'0'0'22'16,"0"0"8"-16,0 0 0 0,0 0-2 15,0 0-14-15,0 0-10 16,6 11 18-16,3 6 4 16,3 3-6-16,-3 3 4 15,-2 1-14-15,1-2 0 16,-2 2 10-16,-2-1-18 15,-1-6 18-15,0-3-6 16,2-7-4-16,-1-4-10 16,3-1 0-16,2-2-4 0,5 0 4 15,4 0 0-15,4-8 4 16,2-12 4-16,0-1-6 16,0-2 2-16,-2 4 0 15,-2 2-4-15,-2 6-6 16,-5 6-54-16,-11 5-76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0:41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17763 10275 104 0,'-10'6'48'0,"6"1"4"16,-1 3-12-16,1 2-2 0,-1 2-10 15,2-2-10-15,-2 2 0 16,0 0-4-16,2-1 0 16,-2 1 10-16,-1 0 0 15,2 0-2-15,-1 4 0 16,-2 2-8-16,3 5-2 15,-3 0 10-15,1 4-4 16,0 3-8-16,-1 1 4 16,0-2-2-16,1-1 4 15,0 0 0-15,1-4 2 16,2 4-14-16,1 1 6 16,2 3-4-16,0 4 14 0,0 6 28 15,0 1 12 1,0 2 2-16,0-1 26 0,0-2-26 15,0-3-26-15,0 0-10 16,0-4-10-16,0 0-10 16,8 3-6-16,4 1 4 15,3 3 8-15,0-1-6 16,1 0 12-16,-1-2-18 16,2-3 18-16,-2-3 0 15,1-3-12-15,-1 0 0 16,1-1-6-16,-1 0 6 15,3 4-6-15,0 3 14 16,1 3-14-16,1 0 6 0,-2-1 6 16,1-4-4-16,-2-4 4 15,2-3-4 1,-1-5-8-16,1-3 6 0,4 0 0 16,0 1 0-1,7 0-6-15,2 3 0 16,-1 4 8-16,3 0-2 0,-1 1 30 15,-2-2-8-15,-1-4-14 16,-1-3 10-16,0-4-18 16,1-3 10-16,2-2 0 15,0-2-16-15,1-2 6 16,2-1 2-16,-1 0-8 16,2 1 16-16,0-1-8 15,2-1 14-15,1-1 2 0,0 0 0 16,1-5 26-16,0 0 0 15,-1 0-26-15,2-2-16 16,0-10 18-16,1-4-26 16,0 0 42-16,0-3-42 15,-2-1 0-15,-1 2-26 16,-4-2 44-16,-2-1-60 16,0-3 42-16,-2-7-60 15,5-3 36-15,-1-4-58 16,1-3 12-16,-2 1 54 15,-4 3 16-15,-7 0-6 16,-2 1-48-16,-7 3 18 0,-1-1 36 16,-4-4-6-1,-1-2-8-15,-1-5 14 0,0-2-8 16,1-2-28-16,-1-2 18 16,1-1-16-16,1-2 8 15,-5 2-10-15,-1 3 24 16,-3 2 0-16,0 2-12 15,0 0 18-15,0-4-4 16,0-4 10-16,-1-5-22 16,-4 0-4-16,0-1-24 15,0 9 8-15,-1 4 12 16,-3 7 30-16,-3 3 6 16,0 2 2-16,-3-2 18 0,-3-2-26 15,-1-2 0 1,-2-2-6-16,0-4 6 0,0 2 10 15,2 6-10-15,-4 4 0 16,1 6 4-16,-2 2 34 16,0 1-12-16,-6-1 10 15,1 1-30-15,-6 0 4 16,-3-4 30-16,-3 3-28 16,1 0-24-16,-2 5 30 15,7 3-12-15,-3 5 18 16,1 2-12-16,2 2 14 15,1 4-20-15,0-2 54 0,3-1 4 16,-2 0-36-16,0-1 134 16,-1 1-96-16,1 1-50 15,0 0 18-15,-1 4-34 16,-2 2 16 0,1-1 2-16,-3 2-18 0,4 0 60 15,-1 0-44-15,-2-1 18 16,-1 0 28-16,1 1-36 15,0 0 80-15,4 0-72 16,0 0 10-16,-1 9-44 16,0 4 0-16,-2 4 0 15,0 0 19-15,1 0-19 16,2 0 0-16,5-3 0 16,6-3 0-16,3-3 0 15,2 1 0-15,3-3 0 0,0 1 0 16,-1 0 0-16,2 2 0 15,-5 3 0-15,-2 4 0 16,-2 2 0-16,0-3 0 16,5-3 0-16,4-4 0 15,2-2 0-15,2-2 0 16,4-1 0-16,0-1 0 16,4-1 0-16,-1 0 0 15,-1 1 0-15,0 1 0 16,0-1 0-16,-2 2 0 15,1 1 0-15,-2-1 0 16,3-1 0-16,0-2 0 0,2 0 0 16,-1 1 0-16,1-1 0 15,1 1 0-15,0 0-591 16,0 1 43-16,0-3 192 16,0 0 22-1</inkml:trace>
  <inkml:trace contextRef="#ctx0" brushRef="#br0" timeOffset="1079.888">17811 10112 112 0,'0'0'24'0,"0"0"6"15,0 0 0-15,0 0 24 16,0 0 6-16,0 0-18 16,0 0-14-16,52 4 2 15,-42 0 2-15,0 2 4 16,-1 1 2-16,0 0-4 15,1 2 2-15,1-1 6 16,-1 3 0-16,2 2-14 16,0 2 14-16,2 4-12 0,2 1-2 15,1-1 14-15,0 1 22 16,2 1-14-16,0 2-32 16,1 2 12-16,3 0-2 15,-2 3-18-15,3-2 16 16,-2-1-2-16,0 1-18 15,-2 0 12-15,-1-1 0 16,2 2-6-16,-3-2-12 16,1 3 6-16,-1 2 6 15,1 0 2-15,2 2-14 16,-1 2 12-16,2-3-12 16,0 1 0-16,0-1 8 15,0 0 4-15,3 0-12 0,2 1 8 31,1-3 4-31,4 3-12 0,-1 0 6 0,3 0 8 16,1 0 0-16,-3 0-6 16,1 0 14-16,-3 1-22 15,-3-4 6-15,-3 0 2 16,-2 1-2-16,1-1 2 16,-1-1-8-16,-1 0 6 15,0 0 2-15,1 3 0 16,-1-1-8-16,-1 3 76 0,-1-4 18 15,0-1 6 1,1 1-24-16,-3-6-8 0,2 0-32 16,-2 1-2-16,1-1 2 15,0-1-2-15,-2 2 2 16,1-1-10 0,-2-1 0-16,-2-1-8 0,4 1-10 15,-4-4 2-15,2 1-10 16,0-1 18-16,1 0-18 15,-2-1 0-15,3 3 0 16,-1 1 9-16,0-2-9 16,-3 3 0-16,2-4 0 15,-4-1 0-15,-2-1 0 16,0-4 0-16,0 1 0 16,-2 1 0-16,-2 0 0 0,-1 1 0 15,1-4 0 1,0-2 0-16,-2-3 0 0,2-2 0 15,-2-1 0-15,0 1 0 16,0 0 0-16,0-1 0 16,0 3 0-16,-1-3 0 15,-1-2 0-15,2 1 0 16,-3-1 0-16,0-1 0 16,0 0 0-16,1 0 0 15,-1 0 0-15,0 0 0 16,0 0 0-16,0 0 0 15,0 0 0-15,0 0 0 0,0 0 0 16,0 0-185-16,0 0-611 16,0 0 174-16</inkml:trace>
  <inkml:trace contextRef="#ctx0" brushRef="#br0" timeOffset="4305.007">10926 10769 3 0,'7'-2'4'15,"-1"-1"-4"-15,-3 1 2 0,-3 2-2 16,0 0 4-16,0 0 51 16,-4 9-33-16,-11 6-4 15,-3 3-8-15,-3 1-2 16,2 0 6-16,-4-3-4 16,6-2 8-16,3-3 10 15,5-5-2-15,4-2-6 16,3-2 2-16,2-2-14 15,0 0-8-15,0 0-4 16,2 0 4-16,11 0 0 16,0 0 0-16,0 0 2 15,-2 0 0-15,-3 0 0 16,-1 0 0-16,-4 0 0 0,-2 0 2 16,-1 10 10-16,0 3 16 15,0 1 10-15,-3 1-14 16,-9 0-12-16,2-2 4 15,1-3 4-15,2-4-8 16,4-3-2-16,3-3-12 16,0 0-2-16,0 0-12 15,10 0 8-15,6 0 6 16,4-3 0-16,-2-3 0 16,-5 3-4-16,-1 2 4 15,-6 1-4-15,-3 0 4 16,-3 0-6-16,0 8 4 0,-7 11 2 15,-13 3 0 1,-2 1 0-16,-5 1 2 0,-3 0 0 16,2-2-2-16,-1 1 2 15,3-3 0-15,4-6-2 16,3-1 6-16,6-6-4 16,4-3 2-16,6-3-2 15,3-1 6-15,0 0-8 16,0 0-10-1,1 0-2-15,19 0 12 0,3-11 2 16,7-6 8-16,2-1 2 16,0-1 14-16,0 2-10 15,-2 4 0-15,-4 1 0 0,0 2-10 16,1 3 0-16,-3 3-2 16,-4 1-2-16,-4 2 0 15,-8 1 0-15,-3 0-2 16,-4 0 0-16,-1 0-8 15,0 0-80-15,0 1-120 16</inkml:trace>
  <inkml:trace contextRef="#ctx0" brushRef="#br0" timeOffset="5107.628">10841 11263 158 0,'0'0'58'0,"0"0"-12"16,0 0 10-16,0 0-14 0,0 0 8 16,0 0-22-16,-2 78-20 15,2-77-4-15,0 1-4 16,0-2 2-16,0 0-2 16,0 0 0-16,0 0 0 15,0-13-6-15,0-6-2 16,6 0 6-16,2-1 2 15,4 2 0-15,0 3 0 16,-3 4-2-16,1 5 0 16,-2 4-2-16,-5 2 2 15,0 0-4-15,-3 0-2 16,0 11 8-16,0 10 2 16,-5 4 2-16,-7-3 0 0,-3-3 6 15,5-1-4-15,1-7-2 16,1-4 18-16,5-1 0 15,2-6-6-15,1 0-16 16,0 0-20-16,0 0 14 16,13 0 6-16,2-12 2 15,0 0 2-15,-6 3-2 16,0 5-2-16,-6 4-2 16,-3 0-4-16,0 0-4 15,0 17 10-15,0 7 10 16,-4 3 2-16,-9 2 2 0,-1-2 4 15,3 0 28-15,1-9 6 16,2-5-30-16,4-6-8 16,2-6-14-16,2-1-8 15,0 0-16-15,0-3-26 16,5-15 10-16,10-6-16 16,1 0-42-16,0 4 0 15,-3 8 20-15,-3 6 32 16,-4 6 34-16,-2 0 2 15,-1 11 10-15,2 12 8 16,4 4 2-16,4 1 14 16,2 0 48-16,5-5-4 15,0-6-38-15,3-8-6 16,-1-4-2-16,0-5-12 16,-3 0-2-16,-3-3 6 0,-7-8 24 15,-5 0 54-15,-4-2 50 16,0-4 58-16,0-3 106 15,-12-1-106-15,-5-1-122 16,0 0-46-16,5 2-32 16,5-1-80-16,5-1-274 15,2-4-48-15,0 16 138 16,16-1-109-16</inkml:trace>
  <inkml:trace contextRef="#ctx0" brushRef="#br0" timeOffset="7224.303">10089 5269 3 0,'0'0'30'0,"0"0"-2"0,0 0-1 16,0 0 5-16,0 0 2 15,0 0-4-15,0 0 2 16,70 4 0-16,-62 4 2 15,-1 7 2-15,2 5-4 16,-2 5 12-16,-2 4-10 16,-2 8-10-16,-3 4-12 15,0 4-8-15,0 4 4 16,0 5 2-16,0 4-10 16,0 4 0-16,-3 3 0 15,0-3 6-15,-2-1-2 16,2-5-4-16,2-2 0 0,-1-2 4 15,2 0-4-15,0-1-2 16,0-2 0-16,0 0-4 16,0-6 0-16,3 0-2 15,3-1-8-15,-1 0-8 16,1 0 4-16,0 0 4 16,1-6 0-16,1-1-2 15,-2-3 16-15,3-6-2 16,2 1 4-16,2 0-4 15,1 1 0-15,0 3-8 16,2 3-12-16,-2 4 16 16,-1 6-12-16,-1 2-34 15,-3 3 32-15,-1-2-8 16,-3 0-8-16,-3-2 24 16,-2 1 10-16,0 0 6 0,0-1-2 15,0-4 0-15,0 0 0 16,0-2-4-16,0-3 4 15,0-3 2-15,0-2-2 16,4-1-16-16,2 7 6 16,-1 4 10-16,-4 1 8 15,2 1-4-15,0-3-2 16,1 6 18-16,0 0 38 16,-3 2-50-16,4 0-2 15,1 9 2-15,0 7 16 16,-2 4 22-16,1-2-36 0,0 0-8 15,-2-3 12 1,-1-1 16-16,-1-5-26 0,1-7 0 16,-2 0-2-1,0-1 8-15,0-1 6 0,0-4-4 16,-2-6 8-16,-9-1-8 16,-1-1-12-16,-2-4 4 15,-4-2 0-15,-1-6-4 16,-1 0 2-16,-3-1 0 15,-3-2-2-15,0 0-8 16,1-4-4-16,2-6-4 16,5-7-10-16,15-4-48 0,1-2-92 15</inkml:trace>
  <inkml:trace contextRef="#ctx0" brushRef="#br0" timeOffset="8493.959">10732 6975 188 0,'0'0'24'15,"0"0"-4"-15,0 0-2 0,0 0-8 16,0 0 2-16,0 0-4 16,0 0-6-16,15 115-2 15,-15-112 0-15,0-3-6 16,0 0-40-16,0-11-8 15,0-7 28-15,0-3 2 16,0-4 12-16,-2 0 12 16,2-1 0-16,0 3 0 15,0 1 6-15,17 6-2 16,5-1 2-16,7 0 8 16,0 3 16-16,4 1 8 15,-1 3-16-15,-6 4 0 16,-3 5-10-16,-7 1-12 0,-1 0 0 15,-6 0 10-15,-3 3 2 16,-3 8-4-16,-3 3 4 16,0 5 2-16,0 2-4 15,-14 3-6-15,-6 1-2 16,-4-1 0-16,-2 0-2 16,-4-4 0-16,-1-2-4 15,0-2-2-15,2-3 2 16,9-2 2-16,6-5 2 15,7-2 0-15,5-4 6 16,2 0-6-16,0 0-22 16,12 0 14-16,12-6 8 0,8-8 4 15,2 0 4-15,-2 0 0 16,-2 1-6 0,-7 4-2-16,-4 2 6 0,-7 5-6 15,-3 2 0-15,-6 0 0 16,-3 0 2-16,0-3 8 15,0 0 0-15,-2-3-6 16,-14-2-4-16,1-3 0 16,-3-5-22-16,3-5 0 15,-1-4-28-15,1-5 2 16,-3-3 22-16,5 0 6 16,-1 0 4-16,4 3 14 15,4 5 2-15,2 5 2 16,1 6 2-16,3 3 0 15,0 2 2-15,0 4 2 0,0 2 2 16,0 1 2-16,0 2 2 16,0 0 8-16,0 0-4 15,0 0-4-15,0 0 0 16,0 0-4-16,0 0 2 16,0 0-2-16,0 0 12 15,0 10-2-15,3 9 8 16,4 4-8-16,-3 3-4 15,4 5-8-15,-2 5 2 16,0 4 2-16,1 7-2 16,-1 4 6-16,-3 5 6 15,0 1 2-15,-1 0 2 16,-2 0-8-16,0-5-2 0,0-7 6 16,0-9 0-16,0-11-4 15,0-8 4-15,0-5 12 16,0-3 16-16,0-3 2 15,0-2-8-15,0-4-12 16,0 0-6-16,0 1 4 16,0-1-20-16,0 0-10 15,0 0-10-15,0 0-134 16,0-4-216-16,0-9 140 16</inkml:trace>
  <inkml:trace contextRef="#ctx0" brushRef="#br0" timeOffset="8844.836">11193 6747 130 0,'0'0'32'0,"0"0"-10"16,0 0 20-16,0 0-10 15,0 0-4-15,0 0-2 16,79-16-8-16,-65 16-10 15,-4 0-2-15,-4 0-2 16,-3 0 0-16,-3 0-4 16,0-3-2-16,0-5-88 15,0 2-80-15</inkml:trace>
  <inkml:trace contextRef="#ctx0" brushRef="#br0" timeOffset="9010.899">11214 6578 25 0,'0'0'41'0,"0"0"-21"0,0 0 6 16,0 0 0-16,0 0 4 16,0 0-10-16,9 82-6 15,-9-49-4-15,0 3-8 16,-6 5-2-16,-18-1-8 16,12-29-76-16,-3-3-37 15</inkml:trace>
  <inkml:trace contextRef="#ctx0" brushRef="#br0" timeOffset="9238.287">10966 6945 27 0,'0'0'20'15,"0"0"-20"-15,0 0 33 0,0 0 39 16,0 0-4-16,0 0-10 16,149-45-4-16,-98 30-10 15,0 2-2-15,-1 0-10 16,-3 4-6-16,-4 4-10 15,-4 2 6-15,-8 3-12 16,-7 0 8-16,-9 0-14 16,-6 0-2-16,-5 0 2 15,-4 0-4-15,0-3-12 16,0 3-148-16,-8-1-60 16</inkml:trace>
  <inkml:trace contextRef="#ctx0" brushRef="#br0" timeOffset="9563.419">11352 6793 200 0,'0'0'16'0,"0"0"26"16,0 0-4-16,0 0 14 16,0 0-24-16,0 0-12 15,-216 250-8-15,188-226-4 16,7-9 4-16,9-7-8 15,2-2 0-15,7-6-2 16,1 0-12-16,2 0-56 16,0 0-8-16,0-7 70 0,16-8-4 15,6-2-4 1,4 0 12-16,3 0 4 0,-1 0 0 16,2 1 0-16,1 3 6 15,2-2-6-15,-3 4 2 16,0 1 0-16,-5 1-2 15,-5 5 0-15,-3 4-32 16,-17 0-62-16</inkml:trace>
  <inkml:trace contextRef="#ctx0" brushRef="#br0" timeOffset="10032.192">11230 7004 104 0,'0'0'56'16,"0"0"-26"-16,0 0 24 15,0 0-16-15,0 0 0 16,0 0-18-16,-61 126-10 15,59-123-8-15,2-3-2 16,0 0-6-16,0 0-6 16,2 0 2-16,13 0 10 15,9-7-6-15,3-6 6 0,2 2 2 16,3 1 6-16,-1 4-6 16,-3 6-2-16,-3 0 0 15,-3 0 0-15,-4 9 0 16,-6 8 2-16,-5-2 6 15,-5 5 34-15,-2-2 36 16,0-1 16-16,-3 0 22 16,-14 0-6-16,-4-1-8 15,-5-1 4-15,-4-4-48 16,-3-5-48-16,2-6-10 16,2 0-126-16,4-12-120 15,19-2 36-15,1 1-211 16</inkml:trace>
  <inkml:trace contextRef="#ctx0" brushRef="#br0" timeOffset="11483.075">11354 10743 188 0,'0'0'108'0,"0"0"-102"15,0 0 14-15,0 0-6 16,0 0 14-16,0 0 2 16,61 5-12-16,-49-3-8 0,-1-1 2 15,-1 5-6-15,-2 1-2 16,-4 3 0-16,-4 2-4 15,0 4-46-15,0-11-72 16,-1 1-70-16</inkml:trace>
  <inkml:trace contextRef="#ctx0" brushRef="#br0" timeOffset="12032.119">11284 10899 59 0,'0'0'109'0,"0"0"-37"16,0 0-8-16,0 0-22 16,0 0-8-16,0 0-8 0,2 120-16 15,2-107-8-15,-3-3 0 16,-1-6-2-16,0-1-20 16,0-3-16-16,0 0-32 15,-1-2 2-15,-9-12 26 16,-1-4 34-16,0-2 2 15,1 2 4-15,6-1 0 16,2 5 0-16,2 3 4 16,0 1 2-16,9 2 0 15,11-1 6-15,3 2 10 16,0-1 10-16,5-1-2 16,2-1 0-16,0 2-4 15,1-1-6-15,-1 5-2 0,-2 3-8 16,-2 1-8-16,-6 0-2 15,-6 0 0-15,-5 0-2 16,-6 10 2-16,-3 1-10 16,0 3 10-16,-23 3-34 15,-3 1-20-15,-6 1 10 16,3-1-12-16,-1-1 0 16,4-2 22-16,4 0 20 15,5-5 10-15,4-3 4 16,6-4 0-16,4-3 18 0,3 0 8 15,0 0-24 1,0 0 0-16,3-5 42 0,11-6 2 16,3 1-14-16,-1 0-14 15,-4 4-4-15,0 3-10 16,-4 3-4-16,-4 0-4 16,-2 0-4-16,-2 3 2 15,0 4-40-15,0 1-98 16</inkml:trace>
  <inkml:trace contextRef="#ctx0" brushRef="#br0" timeOffset="12189.697">11336 11068 19 0,'0'0'42'0,"0"0"1"15,0 0-23-15,0 0-8 0,0 0-2 16,0 0-8-16,103-61-2 15,-101 58 0-15,-2 0-2 16,0 3-38-16</inkml:trace>
  <inkml:trace contextRef="#ctx0" brushRef="#br0" timeOffset="12396.149">11374 10937 45 0,'0'0'73'15,"0"0"-1"-15,0 0-18 0,0 0-4 16,0 0-26 0,0 0-4-16,0 140-8 0,0-130-10 15,0-4-2-15,0-6-6 16,4 0-36-16,3-2-6 16,2-16-12-16,-4 6-52 15</inkml:trace>
  <inkml:trace contextRef="#ctx0" brushRef="#br0" timeOffset="12742.262">11199 11198 11 0,'0'0'40'16,"0"0"-5"-16,0 0 7 16,0 0 12-16,0 0-6 15,0 0-2-15,118-65 0 16,-87 50-6-16,6 2-10 0,-1-1-4 15,2 3-18 1,-1 2 8-16,0 2-8 0,-3 1-8 16,-8 2 6-16,-5 3-2 15,-9 1-4-15,-7 0-2 16,-5 0-38-16,0 0-110 16</inkml:trace>
  <inkml:trace contextRef="#ctx0" brushRef="#br0" timeOffset="12996.585">11377 11260 130 0,'0'0'48'0,"0"0"32"0,0 0-22 15,0 0 14 1,0 0 8-16,0 0-18 0,-94 133-26 15,89-125-24-15,2-4-12 16,3-2 0-16,0-2-16 16,0 0-72-16,0 0-28 15,0-6-16-15,0-1 30 16,0-2-1-16</inkml:trace>
  <inkml:trace contextRef="#ctx0" brushRef="#br0" timeOffset="13141.197">11517 11194 17 0,'0'0'42'16,"0"0"13"-16,0 0-33 0,0 0 2 15,0 0-2-15,0 0-14 16,107-4-2-16,-101 4-6 16,-2 0 0-16,-4 0-2 15,0 0-40-15</inkml:trace>
  <inkml:trace contextRef="#ctx0" brushRef="#br0" timeOffset="13569.053">11517 11194 90 0,'-81'100'170'15,"81"-100"-138"-15,0 0 20 16,0 0-20-1,0 0 8-15,0 0-10 0,-19 120-16 16,19-110-12-16,0-4 0 16,0-5-4-16,0-1 0 15,0 0-8-15,0 0-2 16,0 0-40-16,0-11 6 16,0-4 46-1,0-1 2-15,0-2-2 0,9-1 0 16,6 2 0-16,6-1-2 15,-1 2 2-15,0 2 0 16,-1 5 0-16,-1 3 0 0,-3 3-4 16,-3 3-4-16,-3 0 2 15,-2 0 6-15,-1 11 8 16,-4 3-4-16,-1 2 18 16,-1-1-4-16,0-1 0 15,0 1 0-15,-9-4-4 16,-1-1-10-16,-2-3-4 15,3-4-10-15,3-3-26 16,-2 0-80-16,8 0-76 16</inkml:trace>
  <inkml:trace contextRef="#ctx0" brushRef="#br0" timeOffset="13752.073">11487 11415 76 0,'-8'15'62'15,"1"-1"24"-15,0-3-28 16,-1-1-2-16,0 0-16 16,2-5-6-16,-1 1-16 15,1-3-16-15,2-2-2 16,1-1-16-16,1 0-46 16,2 0-134-16</inkml:trace>
  <inkml:trace contextRef="#ctx0" brushRef="#br0" timeOffset="14018.362">11554 11433 9 0,'0'0'44'15,"0"0"33"-15,0 0 3 0,0 0 12 16,0 0-24-16,0 0 0 15,94 22-10-15,-82-15-6 16,-2-1-10-16,-1-2 0 16,2 2-4-16,-2-2-10 15,-2 0-2-15,-1 0-6 16,0-1-14-16,1 0 4 16,-1-3-10-16,1 0-36 0,-6 0-198 15,1 0-148 1</inkml:trace>
  <inkml:trace contextRef="#ctx0" brushRef="#br0" timeOffset="14168.981">11836 11572 440 0,'0'0'50'16,"0"0"-34"-16,0 0-16 15,0 0-184-15</inkml:trace>
  <inkml:trace contextRef="#ctx0" brushRef="#br0" timeOffset="16651.204">17067 10797 184 0,'0'0'64'0,"0"0"-32"16,0 0 20-16,0 0-10 15,0 0 8-15,0 0-16 16,0 0-10-16,-5 133-2 16,5-74 14-16,-1 13-2 0,-1 11-18 15,-1 8 0-15,-3 2-16 16,-1-1 8-16,-1-8-4 16,4-10-4-16,1-9 0 15,3-14 2-15,0-15-4 16,0-12 2-16,0-15-10 15,0-8-2-15,0-1-30 16,0-6-26-16,0-17-10 16,1-11 74-16,5-6 0 15,-1-2-22-15,0-6-4 16,-1-7-14-16,-1-7-4 16,-2-7-14-16,-1-5-14 0,0-4 5 15,0-3 39 1</inkml:trace>
  <inkml:trace contextRef="#ctx0" brushRef="#br0" timeOffset="17144.938">17064 10816 3 0,'0'0'12'0,"0"0"6"15,0 0 12-15,0 0 15 16,0 0-7-16,0 0-18 16,1-12 16-16,-1 37-16 15,0 10-8-15,0 11-2 16,0 12 0-16,0 11 0 15,0 12-8-15,0 5 4 16,-4 3 2-16,-5 0 0 16,-3-2-4-16,0-6 0 0,-1-9 0 15,4-15-4 1,3-15 2-16,3-16 0 0,3-13 0 16,0-8-2-16,0-5-4 15,0 0-2-15,0 0-4 16,9-22-6-16,1-10 16 15,2-11 0-15,-1-7 0 16,0-11-10-16,-3-7-2 16,-4-6 8-16,-1-6-6 15,-3-2 4-15,0 1 2 16,0 2-2-16,0 7 6 16,0 13 6-16,-4 22 0 15,1 17 12-15,1 14-12 0,2 6 32 16,-1 2 0-16,-2 29 14 15,0 18-42-15,-3 21-8 16,5 12 0-16,-1 11 4 16,2 12-6-16,0 7 4 15,-5 5-4-15,1-2 2 16,-2-9 0-16,1-16 0 16,4-18-2-16,1-66-4 15,0-3-142-15</inkml:trace>
  <inkml:trace contextRef="#ctx0" brushRef="#br0" timeOffset="25123.939">4733 14465 130 0,'1'-6'102'0,"-1"6"-34"0,0 0 14 15,0 0 0-15,0 0 10 0,0 0 18 16,0 0 4-16,0 0 32 16,0 0 48-16,0 0 20 15,0 0-2-15,0 2 16 16,-11 16-26-16,-8 12-194 16,-3 12 18-16,-3 15-26 15,1 7 0-15,4 5-8 16,4-1 44-16,7-8-46 15,6-14 10-15,3-12 0 16,0-13-34-16,0-7 34 0,2-7-98 16,8-5 46-1,3-2-78-15,1 0 78 0,5-13-6 16,-5-8 8-16,-5-2 50 16,-2 3 8-16,-5 6 8 15,-2 5 18-15,0 2 0 16,0 3 26-16,-12-1-18 15,3 2-24-15,0 2-10 16,3 1-8-16,0 0 0 16,6-1-34-16,0 1-342 15,0-5-172-15,0 0 204 16,0 2 130-16</inkml:trace>
  <inkml:trace contextRef="#ctx0" brushRef="#br0" timeOffset="25279.521">4861 14925 176 0,'0'0'90'0,"0"0"-68"16,0 0 18-16,0 0-20 16,0 0-14-16,0 0-6 15,25 7-16-15,-19-7-20 16,-1 0-98-16</inkml:trace>
  <inkml:trace contextRef="#ctx0" brushRef="#br0" timeOffset="25691.796">5215 14601 196 0,'0'0'114'0,"0"0"-84"15,0 0 24-15,0 0-10 16,0 0 26-16,0 0 26 16,-11 201-30-16,11-173-46 15,0-6-20-15,0-8 0 16,0-7 0-16,0-4-72 0,2-3-108 15,1 0 52 1,-2-9-169-16</inkml:trace>
  <inkml:trace contextRef="#ctx0" brushRef="#br0" timeOffset="26132.617">5339 14438 104 0,'0'0'8'0,"0"0"-4"16,0 0 0-16,0 0 2 16,0 0 2-16,0 0-2 0,149-44 0 15,-125 40 0-15,-4 4-4 16,-6 0 0-16,-3 0-2 15,-6 8 12-15,-2 7 28 16,-3 5 32-16,0 2-14 16,0 6 8-16,0 4-6 15,-3 3-6-15,-2 6-16 16,2 4-8-16,0 4 10 16,3 5 6-16,-2 1 0 15,-1-3-10-15,3-7 38 16,0-7-16-16,0-8 86 15,0-7-66-15,0-8-30 16,0-3-8-16,0-4-20 0,0-4 12 16,0-1-32-16,0-3-6 15,0 0-20-15,0 0-70 16,0 0-116-16,0-3-94 16,0-6 98-16,0-1 16 15</inkml:trace>
  <inkml:trace contextRef="#ctx0" brushRef="#br0" timeOffset="27092.651">6356 14452 196 0,'0'0'86'0,"0"0"-10"16,0 0-38-16,0 0-2 0,0 0-2 15,0 0 8 1,0 0-10-16,-106 112-18 15,82-90-2-15,8-5-8 0,3-7-4 16,8-5-2-16,5-5 2 16,0 0-52-16,6 0 2 15,18-3 12-15,3-11 28 16,1-2 4-16,0 3 4 16,-5 2 2-16,-4 4 2 15,-3 3 0-15,-5 2-4 16,-2 2-2-16,-4 0-10 15,-2 0 14-15,-3 4-10 16,0 12 10-16,0 4 12 16,0 0 10-16,-11-1-20 0,-1-2-2 15,0-3-12-15,3-5-6 16,3-4 2-16,3-2 4 16,3-3 4-16,0 0 0 15,0 0-20-15,0 0-12 16,0 0 18-16,0 0 22 15,0 0 6-15,0 0-6 16,0 6 2-16,0 5-2 16,0 6 14-16,0 6-4 15,0 3-6-15,0 3 22 16,-1-1-10-16,-8-3 8 16,1-6 8-16,2-8-6 15,2-5-10-15,2-6-16 0,-1 0-6 16,2 0-36-16,-2-19-32 15,0-6 26-15,3-2 0 16,0 3-46 0,0 6-5-16</inkml:trace>
  <inkml:trace contextRef="#ctx0" brushRef="#br0" timeOffset="27776.166">6302 14776 31 0,'0'0'45'0,"0"0"17"15,0 0-10-15,0 0-10 16,0 0-6-16,0 0-14 15,14 63-10 1,-10-63-12-16,4 0 0 0,4 0-2 0,1-16-14 16,5-7 16-16,0-6 0 15,4-1-18-15,1 1-8 16,0 4 18-16,0 5 6 16,-4 8-10-16,-5 7 6 15,-4 5-4-15,-4 0-12 16,-3 5 22-16,-3 12 20 15,0 2 20-15,0-1 0 16,0-5 0-16,0-3-8 16,0-8-10-16,0 0-8 15,0-2-14-15,0 0-2 16,0 0-6-16,0-7-22 16,2-11 16-16,1-4 8 0,1-3-14 15,-2-2-26-15,-1 1 0 16,-1-4 22-16,0-4-8 15,6 2 18-15,-2 3 14 16,4 7 0-16,0 8 0 16,-1 7 2-16,-3 2 0 15,-2 4-2-15,1 1 0 16,-3 0 2-16,0 0 12 16,1 0 10-16,-1 0 2 15,0 0-8-15,0 0-8 16,2 0-4-16,2 11 8 15,4 9 20-15,-1 8 8 16,4 8-22-16,-1 3 4 16,3 2 2-1,-2 1-6-15,1 2 0 0,-2-2 8 0,-2-1-4 16,-2-4 2-16,-2-3 2 16,-2-7-6-16,-2-6 26 15,0-2 2-15,0-5 18 16,0-1 16-16,0-1 28 15,0-4-6-15,-5-1 24 16,-4 0 20-16,-4-1-50 16,-5-2-86-16,-3-3-14 15,-6 1-68-15,2-2-166 16,-1 0-68-16,6 0 24 16,17 0 28-16</inkml:trace>
  <inkml:trace contextRef="#ctx0" brushRef="#br0" timeOffset="28576.026">7222 14416 128 0,'0'0'22'15,"0"0"12"1,0 0 6-16,0 0-8 0,0 0 0 16,0 0-10-16,0 0-6 15,101-29-10-15,-95 29-4 0,-3-1 0 16,-2-1-2-1,-1 0 0-15,0-7-40 0,0 4-104 16,-3-2-5-16</inkml:trace>
  <inkml:trace contextRef="#ctx0" brushRef="#br0" timeOffset="28947.069">7271 14268 9 0,'0'0'67'15,"0"0"-19"-15,0 0-26 0,0 0 24 16,0 0-10-16,0 0 0 15,-6 82-12-15,6-50-12 16,0 2-2-16,0 1-10 0,0 1 0 16,-6-3-2-16,-12-2-4 15,-3-3-46-15,-2-2-2 16,0-5 4-16,-3-4-20 16,0-5 17-16,2-2 43 15,4-4 10-15,2-3 8 16,8-2 20-16,4-1 9 15,4 0 27-15,2 0-24 16,0 0-34-16,6 0-2 16,14-4 40-16,8-9 16 15,5-4-16-15,1 1-12 16,2-1-4-16,1 0 8 16,2 4-2-16,4 1-4 0,-2 4-12 15,-2 2-10 1,-5 1 0-16,-6 1-8 0,-7 1 8 15,-3 0-8-15,-5-1-34 16,-13 3-108-16,0-2-118 16</inkml:trace>
  <inkml:trace contextRef="#ctx0" brushRef="#br0" timeOffset="29317.073">7454 14426 248 0,'0'0'48'0,"0"0"38"16,0 0-24-16,0 0 0 16,0 0-10-16,0 0-38 15,-183 229-14-15,148-185-16 16,1-6-20-16,3-8-18 16,5-10 18-16,7-13 6 15,7-6-16-15,6-1-70 16,4 0-34-16,2-2 111 15,0-11 39-15,5-4 0 16,13-2 4-16,6-2 9 16,6-4 3-16,3-1 16 15,1 1 2-15,7 0 2 16,-2 2-4-16,-3 5-10 16,-1 2-2-16,-7 8-10 15,-6 2-6-15,-3 3-4 0,-8 3-6 16,-8 0 6-16,-3 0 6 15,0 0-6-15,0 7-2 16,-9-3-102-16</inkml:trace>
  <inkml:trace contextRef="#ctx0" brushRef="#br0" timeOffset="29745.323">7326 14555 53 0,'0'0'79'0,"0"0"-59"15,0 0 34-15,0 0-14 16,0 0 4-16,0 0 2 0,-45 139-8 16,41-119-18-16,-1-5-14 15,2-1-2-15,-1-7 0 16,2-4-2-16,2-3-2 16,0 0-10-16,0 0-12 15,2 0 0-15,17-7 14 16,10-6 8-16,8 2 6 15,-2 1 4-15,3 6-8 16,-2 3-2-16,-2 1 0 16,-3 0 0-16,-4 7 0 15,-6 8 0-15,-3 4-2 16,-6 0 2-16,-5 1 26 16,-7-2 4-16,0-3 18 0,0 2 18 15,-10 0 18-15,-11-2 14 16,-3-2-8-16,-4-5 24 15,1-5-10-15,3-1-38 16,0-2-42-16,3 0-24 16,5 0 0-16,1 0 6 15,6 0-6-15,4 0-208 16,5 0-104-16,0 0-50 16</inkml:trace>
  <inkml:trace contextRef="#ctx0" brushRef="#br0" timeOffset="29915.398">7805 14938 746 0,'0'0'42'0,"0"0"-24"15,0 0-18-15,0 0-30 16,0 0-164-16,0 0-228 15</inkml:trace>
  <inkml:trace contextRef="#ctx0" brushRef="#br0" timeOffset="54781.087">1507 4916 100 0,'0'0'90'15,"0"0"-78"-15,0 0 16 16,0 0-4-16,0 0-6 16,0 0 10-16,24-7 6 15,-19 7 0-15,-4 0-6 16,1 0 10-16,-2 0 4 16,0 0 14-16,0 0-4 15,0 0 8-15,0 0 16 0,-2 11 28 16,-22 13 70-1,-10 7-154-15,-8 3-20 0,-4 0 0 16,1-6-26-16,-1-4-58 16,6-5-22-16,2-7 6 15,7-3 38-15,4-3-30 16,11-4 22-16,7 1 38 16,4-1-36-16,5-1-20 15,0-1-18-15,0 0 78 16,12 0-8-16,0 0 22 15,-3-1 8-15,-1-2 6 16,-4 3 0-16,1 0 0 16,-1 0 6-16,-1 0 4 15,0 0 12-15,0 1 14 16,0 6 6-16,-3 1 6 0,3 4-8 16,0 3-4-16,0 4-6 15,-3 8 0-15,0 3-4 16,0 7 6-16,0 3-8 15,0-2 0-15,0-3-4 16,-6-5-8-16,3-8 20 16,-2-7-16-16,4-7-6 15,-1-4-6-15,1-4-2 16,1 0-2-16,0 0-6 16,-3 0-38-16,0 0-56 15,-1-2-20-15,1-5 6 16,1-1-49-16</inkml:trace>
  <inkml:trace contextRef="#ctx0" brushRef="#br0" timeOffset="55168.083">1291 5211 15 0,'0'0'38'0,"0"0"7"16,0 0-3-16,0 0-22 16,0 0-6-16,0 0-4 15,94-7-4-15,-85 7 0 0,3 0 0 16,-6 0 4-16,0 0 0 16,-2 0 2-16,1 0 4 15,-5 1 6-15,3 7 0 16,1-3 6-16,-4 5 18 15,0 3-8 1,0 0 22-16,-4 4 0 0,-10 2-18 16,-2 0 24-16,-2 0-8 15,0-1-12-15,-3 1-40 16,2-4 6-16,-2-2-12 16,4-3-6-16,1-4-26 15,1-5-56-15,2-1-56 16,1 0 34-16,12-7-44 15,0-4-39-15</inkml:trace>
  <inkml:trace contextRef="#ctx0" brushRef="#br0" timeOffset="55666.263">1245 5267 43 0,'0'0'53'15,"0"0"13"-15,0 0 0 16,0 0-2-16,0 0 12 16,0 0-12-16,13 0-2 15,-13 0-2-15,2 0-18 16,-1 0-2-16,2 0-6 0,2 0 8 16,-1 4-4-16,5 1-8 15,-3-1-8-15,-3 0 4 16,3-1 4-16,-3 0 4 15,-3 0-14-15,5-2 16 16,-5 1 24-16,3-2-12 16,-2 0 4-16,2 1 2 15,0 2-8-15,0 1 16 16,1 1-20-16,1 0-12 16,-1-1 16-16,1 2-32 15,-2-1 10-15,4 1 6 16,-4 0-14-16,3-1 16 0,0 2-16 15,2 2 10-15,0 2-10 16,0-1-16-16,1 2 0 16,1-1 16-16,-1-1-16 15,2-2 0-15,2 2-8 16,2-2 0-16,6 2 0 16,4-3-26-16,5-1-76 15,6-3-138-15,-24-3-204 16,4 0 124-16</inkml:trace>
  <inkml:trace contextRef="#ctx0" brushRef="#br0" timeOffset="60397.514">1148 7641 314 0,'0'0'32'16,"0"0"-16"-16,0 0 50 15,0 0-12 1,0 0-30-16,0 0 4 0,0 0-8 16,10 5 4-16,2 0-8 15,0 0-12-15,0 1 0 16,-3-2-2-16,-3 1-2 16,2 2-20-16,-6 3-62 15,-2-6-138-15,0 3-31 16</inkml:trace>
  <inkml:trace contextRef="#ctx0" brushRef="#br0" timeOffset="60907.662">1106 7797 100 0,'0'0'98'15,"0"0"-54"-15,0 0 12 16,0 0-56 0,0 0 2-16,0 0-2 0,15 3 8 15,12-14-2-15,0 0-2 16,-2 0-2-16,0 2 2 15,-8 5-4-15,1 0 2 16,-8 4 0-16,-5 0-2 16,-2 0 4-16,-3 0 20 15,0 0 80-15,0 8 32 16,-14 11 6-16,-10 6-84 16,-4 2 8-16,0 0-54 15,-2-2 22-15,7-4-34 16,4-3-34-16,8-8 6 0,5-5-30 15,4-4-64-15,2-1-24 16,0 0 46-16,0 0 6 16,0-3 44-16,10-4 36 15,-1 0 4-15,0 5 4 16,-3 2 4-16,-3 0 2 16,-2 0 2-16,-1 15 0 15,0 3 6-15,0 7 8 16,0 6 14-1,0 6 8-15,0 5 26 0,0-3-18 0,0-10-24 16,0-6 12 0,0-13-24-16,0-6-10 0,0-4-14 15,0 0 8-15,0 0 0 16,0 0-12-16,2-6-16 16,5-15-4-16,4-10-16 15,2-3-18-15,-5 18-18 16,-1 2-65-16</inkml:trace>
  <inkml:trace contextRef="#ctx0" brushRef="#br0" timeOffset="61131.064">1252 7933 57 0,'0'0'71'16,"0"0"-29"-16,0 0 8 16,0 0 2-16,0 0-12 15,0 0 4-15,-38 14-20 16,36-14-24-16,-1 0-2 0,3 0-8 15,0 6 4-15,0-1 6 16,3 5 0-16,7-1 2 16,1-1 2-16,-2 1-4 15,1-4 0-15,1-1 0 16,-4-2-6-16,1-2-14 16,-1 0-34-16,-6-4-44 15</inkml:trace>
  <inkml:trace contextRef="#ctx0" brushRef="#br0" timeOffset="61639.712">1252 7933 3 0,'81'-55'56'16,"-81"55"-19"-16,0 0 15 15,0 0-12-15,0 0-10 16,0 0-2-16,127-25 0 15,-108 25 4-15,0 0-4 16,-5 0-2-16,-5 1-6 16,1 10-4-16,-1 6 14 15,-3 4 6-15,0 3 14 16,1-2-20-16,-4-3 2 16,0-3-12-16,-1-6-10 0,-2-2 4 15,0-4-6 1,0-1-6-16,0-1 20 0,0-2-22 15,-8 0-24-15,-9 0-46 16,-4-2 34-16,0-12-18 16,-3 0 2-16,8-2 14 15,4 4 14-15,4 4-2 16,2 3 0-16,6 5 14 16,0 0 6-16,-4 0 0 15,4 0-4-15,0 0-6 16,-3 0 16-16,3 0 2 15,-3 9 24-15,-2 6 24 0,-1 5 0 16,-3 4-10 0,-7 1-8-16,2-1-22 31,-5 0 16-31,-2-3-16 0,0-3-8 0,2-7-4 0,5-4-22 16,4-7-46-16,10 0-34 15,0 0-110-15</inkml:trace>
  <inkml:trace contextRef="#ctx0" brushRef="#br0" timeOffset="61937.43">1719 7893 134 0,'0'0'50'16,"0"0"-40"-16,0 0 14 15,0 0 4-15,0 0-2 16,0 0-8-16,64-1-6 16,-50-2-4-16,-1-1-2 15,-1 1-4-15,-4 0 0 16,-3 2-2-16,-3 1 0 15,-2 0-2-15,0 0-42 16,0 0-201-16</inkml:trace>
  <inkml:trace contextRef="#ctx0" brushRef="#br0" timeOffset="62435.982">1634 8049 124 0,'0'0'134'16,"0"0"-96"-16,0 0 34 15,0 0-8-15,0 0-22 16,0 0-8-16,0 0 0 0,-9 5-2 16,9-5-10-1,0 0 6-15,0 2-14 0,0-2 10 16,0 0-8-16,0 0-10 15,0 0-6-15,0 0 0 16,6 0 0-16,6 0 22 16,3 0-8-16,0 0 0 15,4 0-4-15,-2-3-4 16,4-1 6-16,-1 2-8 16,-3 1-4-16,1 1-6 15,-3 0-8-15,1 0 2 16,-2 0 12-16,-1 0 4 15,-4 0-4-15,-1 0 8 0,-5 0 2 16,1 0-6 0,-4 0-2-16,0 1 2 0,0 1 12 15,0-2 22-15,0 1 8 16,0 0-12-16,0 1-4 16,0-1-12-16,1 1 6 15,1-1-14-15,-1-1-4 16,1 0-6-16,-1 0 0 15,2 0-122-15,-3 0-192 16,0 3 0-16</inkml:trace>
  <inkml:trace contextRef="#ctx0" brushRef="#br0" timeOffset="62640.436">2007 8177 438 0,'0'0'116'15,"0"0"-68"-15,0 0 32 16,0 0-28-16,0 0-52 16,0 0-18-16,0 7-60 15,0-7-122-15</inkml:trace>
  <inkml:trace contextRef="#ctx0" brushRef="#br0" timeOffset="67909.775">1182 7949 1 0,'-1'0'34'0,"-2"0"-3"15,1 0-11-15,2 0 2 16,0 0-6-16,0 0 0 16,0 0-2-16,0 0 0 0,0 0 10 15,0 0 10-15,-1 0 2 16,1 0-8-16,0 0-6 15,0 0 0 1,0 0-6-16,0 0-6 0,0 0-2 16,-2 0-6-16,2 0 4 15,0 0 2-15,0 0-2 16,0 0 8-16,0 0 0 16,0 0-4-16,0 0-2 15,-1 0-2-15,-1 0 2 16,2 0 6-16,-1 3-4 0,-4 2 20 15,5 2-26 1,-3 0 4-16,3 0 6 0,-3 3-8 16,3 4 6-16,-4 5 2 15,1 3-8-15,3 5-6 16,-2 1 10 0,1 0-10-16,-1-3 0 0,1-3 2 15,1-7-4-15,0-5 6 16,0-4-4-16,0-3 2 15,0-3-2-15,0 0-2 16,0 0 0-16,0 0-4 16,0 0 6-16,0 0-2 15,0 0 2-15,0 0-4 16,0 0-12-16,0 0 16 16,0 0 2-16,0 0-2 0,0-7 10 15,0-6-2-15,0-3-8 16,0 1 0-16,0-3 0 15,0 0-4-15,0-1-2 16,1 0-6-16,1 2-2 16,-1 1-12-16,1 2 0 15,-2 1 8-15,0 0 8 16,3 2 0-16,-3-1 2 16,0 0-2-16,4 1 2 15,-1 1 8-15,0 3-4 16,-3 4 0-16,0 3 0 15,0 0 0-15,0 0 2 16,0 0-8-16,0 0 10 16,0 0 0-16,0 0 0 0,0 0 0 15,0 0 0-15,0 7 4 16,0 7 14-16,0 4-14 16,0 5 10-16,0 3-4 15,0-1-4-15,0 0-2 16,-3-4-2-16,0-6 2 15,3-4 0-15,-4-8 2 16,4-2 2-16,0-1-8 16,0 0-2-16,0 0-6 15,0 0 4-15,0 0-14 0,0-12-14 16,0-10 28 0,0-6-18-16,0-2-36 0,4 5-10 15,2 6 40-15,-1 8-2 16,-4 5 20-16,1 5 10 15,-2 1 4-15,0 0 4 16,0 0 6-16,0 0 4 16,1 7-6-16,1 9 20 15,1 1-12-15,-2 3-6 16,-1-2 2-16,0 1 0 16,0-2-8-16,0-1-8 15,0-2 0-15,-4-4 0 16,2-10-100-16</inkml:trace>
  <inkml:trace contextRef="#ctx0" brushRef="#br0" timeOffset="74253.916">2059 8102 90 0,'0'0'32'16,"0"0"46"-16,0 0-12 0,0 0-14 15,0 0 2-15,0 0-10 16,0 0-6-16,-11 9-10 15,8-2-16-15,-5 1 2 16,2 4-2-16,-3 1-8 16,-6 6 4-16,0 4-6 15,-3-1 12 1,-1 3-8-16,1-2-2 0,2-3 6 16,4-3 0-16,1-4 14 15,1-4-18-15,4-2 4 16,1-1-8-16,2-5 4 15,2-1-2-15,-1 0 2 16,1 0 4-16,-1 0-8 0,1 0 6 16,1 0 6-16,-2 0-8 15,2 0-6-15,0 0-10 16,0 0-6-16,0 0 14 16,0 0 2-16,0 0 6 15,0 0-4-15,0 0 0 16,0 0 2-16,0 0 2 15,0 0 2-15,0 0-4 16,0 0-2-16,0 0 4 16,0 0-6-16,0 0 0 15,0 0-4-15,0 0 2 16,0 0 2-16,0 0-6 0,0 0-4 16,0 0 2-16,0 0 4 15,0 0-10-15,0 0 6 16,0 0-4-16,2 0 12 15,10 0 0-15,3 0 2 16,4-3 4 0,2-1-6-16,-3 1 2 0,3 2-2 15,-5 0 0-15,1-1-2 16,-3 2 2-16,-3 0-2 16,-2 0 2-16,1 0 2 15,-2 0 0-15,-1-1-2 16,1 1 0-16,-5 0 0 15,4 0 0-15,-7 0 2 0,3 0 0 16,-3-1-2 0,0 1 4-16,3 0 6 0,-3 0-4 15,0 0 10-15,0-2-4 16,0 1 2-16,0-1 8 16,0 2-6-16,0-1 10 15,0 1 16-15,0 0 34 16,0 0 0-16,0 0 4 15,0 0-12-15,0-4 12 16,0 0-28 0,0-3-38-16,0-5-14 0,-3 1-6 15,0-2-2-15,-1 0 8 0,1 2 0 16,0 1 8-16,1 2-2 16,1 2 2-16,-1 2-8 15,1 1 0-15,1 1 0 16,0 0-8-16,0-1-6 15,0-1 8-15,0 0-20 16,0-2 26-16,0 0-6 16,0 3-2-16,0-1 8 15,-2 0 0-15,2 2 0 16,0 0 8-16,0 0-8 16,0-1 6-1,0-1-6-15,-1 0 0 0,-1 1 0 16,2 2 0-16,0-1 0 15,0 2 14-15,0 0-14 16,0 0 12-16,-1 0 8 0,1 0-12 16,0 0-2-16,0 0 10 15,0 0-10-15,-2 0 36 16,1 0 4-16,-2 0 22 16,-2 0-20-16,0 0-8 15,-3 0 52-15,-1 0-50 16,0 6-34-16,-4 2-8 15,-1 2 0-15,-2 3-42 16,2-1 34-16,1-1 8 16,1 0 34-16,4-3-8 15,-2-1-26-15,4-2 16 16,2-1-6-16,-1-1-2 16,2-1 0-16,0 0 0 0,-1 1 10 15,1 0-10-15,1-3 2 16,-1 1-2-16,2-1 0 15,-1 0 2-15,2 0-10 16,0 0 0-16,0 0-10 16,0 0 10-16,0 0 0 15,0 0 0-15,0 0 0 16,0 0 0-16,0 0-8 16,0 0 0-16,0 0-2 15,0 0-16-15,0 0-16 16,0 0 8-16,0 0-42 15,0 0-6-15,0 0 18 0,0 0 12 16,0 0 36-16,0 0 16 16,0 0 0-16,0 0 8 15,2 0-8-15,7 0 16 16,1 0-10-16,2 0-6 16,1 0 0-1,-2 0-6-15,0 0-18 0,0 0-20 16,0-1-28-16,-2-1 20 15,1-1 32-15,-2 2 0 16,-2-1 2-16,0 2 0 16,-2-1-6-16,0 1 12 15,-1 0-16-15,0-1 28 16,-1 1 0-16,1-2-32 16,0 1 6-16,-3 1-8 0,0 0-14 15,0 0 28-15,0 0-2 16,0 0 6-16,0 0-2 15,0 0 6-15,0 0 8 16,0 0 4-16,0 0 4 16,0 0 4-16,0 0 2 15,0 0 6-15,0 0 0 16,0 0-8-16,0 0 10 16,0 0-18-16,0 0-4 15,-3 0 0-15,-3 0 4 0,-4 0 4 16,2 1 12-1,-1 3-12-15,0 1-4 0,2-2 10 16,1-1-10-16,0 1 10 16,0 0-10-16,0 0 0 15,0-2 4-15,0 2-4 16,3-1 10-16,0-1-6 16,-2 2 2-16,1-2 12 15,1-1-12-15,-3 2 24 16,2-1 2-16,-1-1-16 15,2 0 8-15,2 2-6 16,1-2 0-16,0 0 0 16,0 0-18-16,0 0 0 15,0 0-6-15,0 0-24 16,0 0 18-16,0 0 6 0,0 0-6 16,0 0 6-16,0 0-4 15,0 0 10-15,0 0-22 16,0 0-4-16,0 0-16 15,0 0 0-15,0 0 24 16,10 0 10-16,3 0 8 16,1 0 0-16,-1-6 0 15,1 2-22-15,-2-2 6 16,1 2-8-16,-2 1 6 16,-5 1 4-16,1 2 2 15,-6 0 6-15,1 0 2 16,-2 0-2-16,0 0 6 15,0 0 0-15,0 0 0 0,0 0 4 16,0 0-2-16,0 0 8 16,0 0 2-16,0 0-6 15,0 0 6-15,0 0 6 16,0 0-18-16,-10 0 0 16,-4 0-6-16,-2 0 6 15,1 5 6-15,-1-1-2 16,-1-1 0-16,2-2-4 15,2 1 8-15,-2-1-8 16,4-1 8-16,4 0-4 16,4 2-4-16,1-2 4 15,2 0 0-15,0 1-4 0,0-1-8 16,0 0 4 0,0 0-4-16,0 0 0 0,0 0 0 15,0 0-14-15,0 0 8 16,0 0-10-16,0 0 0 15,0 0 8-15,0 0 8 16,11 0-4-16,1 0 12 16,1 0 0-16,1-3 8 15,-1-1-8-15,-1 1 4 16,0 0-2-16,-3 0-2 16,-2 2 4-16,1-1-4 15,-5 2 0-15,4 0-6 0,-2 0-8 16,-1 0-8-1,-1 0 0-15,0 0 10 0,0 0 0 16,-1-1 6-16,-1 0-10 16,1 1-2-16,-2-2-18 15,0 2-10 1,0 0 34-16,0-1 2 0,0-2 2 16,0-1 8-16,0-2 4 15,0 2-4-15,0 0 0 16,-2-1 4-16,-2 3-4 15,1-1-4-15,0 3 0 16,1-1-8-16,1-1-18 16,-1 1-4-16,1-1 14 0,-1 0 8 15,-1 2 8 1,3-2 4-16,0 2 0 0,0 0 0 16,0 0 0-16,0 0 0 15,0 0-2-15,0-1-2 16,0-1 0-16,0 0 2 15,0 0 0-15,0 1 2 16,0 1-4-16,0 0 2 16,0 0-4-16,0 0-4 15,0 0 4-15,0 0 0 16,0 0 6-16,0 0 0 16,0 0 0-16,0 0-10 15,0-2-30-15,0-1 4 16,0 2 22-16,5-2-10 0,-5 3 0 15,0 0 4-15,0 0 12 16,1 0 8-16,-1 0-4 16,2 0-6-16,-1-1 0 15,1-2 4-15,1-1 4 16,-2 1 0-16,2 0-2 16,-3 1 0-16,0 1 4 15,0 1 2-15,0 0-2 16,-7 0 0-16,-14 9 6 15,4 3 2-15,-5 3 6 16,3-3 2-16,1 1 2 16,1-2 0-16,5-3-8 15,3 1-6-15,2-3 6 16,4-2-2-16,0-3 2 16,3-1 2-16,0 0-2 0,0 0-10 15,0 0 4 1,0 0-2-16,0 0-2 0,0 0 0 15,0 0-2-15,0 0 2 16,0 0 0-16,0 0 4 16,0 0 4-16,0 0-6 15,0 0 0-15,0 0 0 16,0 0 0-16,0 0 4 16,0 0-2-16,0 0 2 15,0 0 2-15,0 0-6 0,5 0 4 16,2 0-4-1,-1 0 0-15,0 0 6 0,1 0-4 16,1-1-2-16,4 0 0 16,-2-1 2-1,2-1-4-15,0 2 8 0,-1-2-8 16,2 0 0-16,-3 0 2 16,1 0 0-16,2 1 0 15,-2 0 2-15,2 1-2 16,-4-1-2-16,5 2-6 15,-3 0 6-15,0 0 0 16,-2 0 2-16,1 0 2 16,-2 0-4-16,-2-1 0 15,-2 1-4-15,-2 0 4 16,-1 0 4-16,-1 0 0 0,0-2 12 16,0 2 22-16,0 0 2 15,0-1 0-15,0 1-8 16,0 0-6-16,0 0-6 15,0 0-2-15,0-1-4 16,0 1-4-16,0 0-4 16,0 0 4-16,0-2 4 15,0-1 10-15,0 2 16 16,0 0-24-16,0-1 6 16,0 2 2-16,-1 0-14 15,-1-3-4-15,-1 1-6 16,0-3-4-16,0 1 4 0,-1-1-6 15,-4-2 6-15,1 0 0 16,1-2 4-16,-2 3-2 16,4 2-2-16,1 1 4 15,0 2 0-15,3-1-4 16,-2 1 0-16,2 1-4 16,0 0 4-16,0 0 0 15,0 0 4-15,0 0-4 16,-2 0 4-16,0 0 0 15,1 0-4-15,-7 0-12 16,5 0-8-16,-5 0 14 16,-2 0 6-16,1 0 4 15,-1 0 2-15,-2 0-4 16,1 3 12 0,2 1 4-16,2 0-14 0,-2 1 8 15,0-2-8-15,3-1 2 0,-3 3-2 16,3-2 0-16,0-2-4 15,2 2 0-15,-1 0-4 16,2-1 4-16,-4 0 0 16,4-1 0-1,1 1 0-15,-1-1 0 0,0 2 4 16,2-3 4-16,-1 1-4 16,2-1 0-1,-1 1-4-15,1-1 0 0,0 0-4 16,0 0 0-16,0 2 4 15,0-2 4-15,0 0-4 0,-2 0 8 16,1 0 4-16,-1 0-2 16,-2 1-10-16,1 2 0 15,-3-2-4-15,3 2-18 16,0 1-6-16,0-1 6 16,0 0 12-16,0-2 10 15,3 1 4-15,0-2 6 16,-3 0 6-16,3 0 6 15,0 0-18-15,0 0 0 16,0 0-4-16,0 0 4 16,0 0-4-1,0 0-8-15,0 0 8 0,0 0-4 16,0 1 4-16,0-1 8 0,0 0 14 16,0 0-18-16,0 0 4 15,0 2-4-15,0-1-4 16,-3 1-8-16,-2 2 4 15,1 2-6-15,0-1-6 16,-1 2 0-16,1-2-18 16,1-1 30-16,1-1-6 15,-1-2 10-15,3-1-10 16,0 0 2-16,0 0-20 16,0 0 8-16,0 0 14 15,0 0 4-15,0 0 2 16,0 0 0-16,0 0 0 0,0 0-6 15,0 0 4 1,0 0-16-16,0 0 4 0,0 0-2 16,0 0 0-16,0 0 10 15,0 0 6-15,5 0 4 16,2 0-2-16,2 3 4 16,1-2-2-16,1 1-2 15,0-2-2-15,2 0-14 16,-3 0-6-16,2 0 20 15,2 0 2-15,-2 0 6 16,1 0 2-16,-4 0-6 16,0 0 0-16,1 0-2 15,-2 0-2-15,1 0-8 0,1 0-6 16,1-3 14 0,-1-1 0-16,2 0 4 0,0 1 2 15,-1 0 0 1,0 1-6-16,0 1 4 0,-5 1-4 15,4 0 0-15,-5-1 0 16,-4 1 0-16,2 0 2 16,-3 0 6-1,0 0-8-15,0 0 4 0,2 0-2 16,-2 0 0-16,0 0 6 16,0 0-2-16,0 0-2 15,0 0-2-15,0 0 6 0,0 0-2 16,0-2 2-16,0 2-2 15,0-1 2-15,0 1-8 16,0-2 0-16,0 1-2 16,0-1-10-16,0 0 12 15,0-3 8-15,0 4 2 16,-3-2-8-16,-2 0 2 16,2 2 2-16,0-2-2 15,-1 0-4-15,4 0-4 16,-3 0-2-16,3-1-10 15,-3 0 2-15,1 0-8 16,-1 0 2-16,0 1 8 16,-1 0 12-16,-1-1 0 15,-1 1 4-15,1 0-4 16,0 2 6-16,-1-2-6 0,3 0 0 16,3 0-4-16,-3-1 2 15,0 0 2 1,0 0-2-16,1-1 4 0,1 4 0 15,-2 1 2-15,3 0-4 16,0 0 8-16,-1 0-8 16,1 0 0-16,0 0 0 15,0 0-4-15,0 0 4 16,0 0 0-16,0 0-14 16,0 0-84-16,0 0-134 15</inkml:trace>
  <inkml:trace contextRef="#ctx0" brushRef="#br0" timeOffset="75925.485">1625 6964 9 0,'0'-2'34'0,"0"2"7"15,0 0-1 1,0 0-8-16,0-1-10 0,0 1-4 16,0 0-2-16,0-2-2 15,0 2-4-15,0 0 0 16,0 0 2-16,0 0 2 15,0 0 4-15,0 0 4 16,0 0 2-16,0 0 0 16,0 0 0-16,0 0-10 15,0 0 0-15,0 0-4 16,0 2-4-16,0 8 8 0,0 3 26 16,0 2-22-16,0 6 0 15,0 6-2-15,0 8 0 16,0 6-16-16,0 4 4 15,0 6 2-15,0-3 2 16,0-3-2-16,0-7-4 16,0-7 2-16,0-4-4 15,0-4 0-15,0-2 6 16,0-4 12-16,0-5 6 16,3 0-18-16,-3-5-6 15,0 0 4-15,2-3-4 16,-2 0 8-16,0-2 0 0,0-1-8 15,0-1 0-15,1 0 0 16,-1 0 0-16,0 0 0 16,0 0 0-16,0 0 4 15,0 0 6-15,0 0-6 16,0 0 4-16,0 0-8 16,0 0-12-16,0 0-10 15,0-3-38-15,0-11-6 16,0-4-70-16,0 8-20 15,0-3-69-15</inkml:trace>
  <inkml:trace contextRef="#ctx0" brushRef="#br0" timeOffset="76682.001">1576 6944 19 0,'0'0'32'16,"0"0"25"-16,0 0-3 16,0 0-14-16,0 0-16 15,0 0-10-15,0 0-8 16,0 0-6-16,0 0-2 15,0 0-2-15,0 0 2 16,0 0 2-16,0 0 0 16,0 0 0-16,0 0 0 15,3 0 0-15,-3 0 0 16,2 0 0-16,-2 0 0 0,1 0 0 16,-1 0 2-1,2 0-4-15,-1 0 4 0,2 0-2 16,-3 0 0-16,1 0 0 15,-1 0 2-15,0 0 2 16,0 0 4-16,0 0 10 16,0 0 8-16,0 0 0 15,0 0 2-15,0 0-8 16,0 0 2-16,0 0 2 16,0 0-4-16,0 0 22 15,0 13-6-15,0 5 26 16,-7 2-40-16,-2-2 50 0,-2 0-38 15,0 2 20-15,0-1-16 16,2-7 4-16,2-1-12 16,2-5 26-16,4-3-52 15,-1-1-4-15,1 0 0 16,1-1-4-16,0-1-48 16,0 0-72-16,0 0-30 15,0 0 12-15,0-4 18 16,0-2 16-16,4-2-71 15</inkml:trace>
  <inkml:trace contextRef="#ctx0" brushRef="#br0" timeOffset="77224.258">1612 6961 29 0,'0'0'28'0,"0"0"19"15,0 0-1-15,0 0-10 16,0 0-8-16,0 0-2 16,0 0-2-16,0 0-4 15,0 0 2-15,0 0 0 16,0 0 2-16,0 0 2 16,0 0-2-16,3 0 0 15,-3 0-4-15,0 0-2 0,0 0 0 16,0 0-2-1,0 0 0-15,0 0 2 16,0 0 2-16,0 0-4 0,0 0 4 16,0 0-6-16,0 0 4 15,4 0-16-15,-1 0 2 16,3 0 4-16,0 3 2 16,0 5-4-16,0-2 2 15,1 2 0-15,1 2 2 16,1-2-2-16,0 2 4 15,1 0-4-15,-1-1-2 16,-1 1 0-16,-1 0 10 16,1-2-14-16,-4 1 4 0,1-2 8 15,-2-2-6 1,-2-1 16-16,1 0-4 0,-2-2 6 16,0-2 0-16,0 0 2 15,0 0-2-15,0 0 2 16,0 0-10-16,0 0-4 15,0 0-8-15,0 0-6 16,0 0 0-16,0 3-14 16,0 2-110-16,0-1-118 15,0-2 24-15,0-2-40 16</inkml:trace>
  <inkml:trace contextRef="#ctx0" brushRef="#br0" timeOffset="79413.45">1366 6277 49 0,'0'0'69'0,"0"0"-51"15,0 0 30-15,0 0 2 16,0 0-14-16,0 0-12 16,0 0-4-16,16-3-6 15,-13 3-4-15,0 0-2 16,0 0 0-16,-3 3-2 15,0 9 2-15,0 5 6 0,0 5 24 16,-14 3-32-16,-8 0 6 16,-2 0-12-1,1-4-26-15,3-1 10 0,2-5 4 16,3-6 6-16,5-2-34 16,2-3 8-16,4-2 14 15,1-2 12-15,1 0-4 16,2 0-14-16,0 0 14 15,0 0-6-15,5 0 16 16,11 0 6-16,1-2 0 0,2-5 8 16,-1 2 0-1,0-1 0-15,-3 2 6 16,1 0-6-16,-5 1-6 0,-1 0-6 16,-4 0 0-16,-3-1-2 15,0-3 0-15,0-2-26 16,-3 5-60-16,0 0-99 15</inkml:trace>
  <inkml:trace contextRef="#ctx0" brushRef="#br0" timeOffset="79557.065">1377 6379 11 0,'0'0'52'0,"0"0"-37"16,0 0-1-16,0 0-8 0,0 0-6 15,0 0 0-15,0 0-39 16</inkml:trace>
  <inkml:trace contextRef="#ctx0" brushRef="#br0" timeOffset="80058.795">1300 6550 9 0,'0'0'30'0,"0"0"-3"16,0 0 7-16,0 0 4 0,0 0-8 15,0 0-6-15,-3 39 2 16,3-37-2-16,0-2-6 16,0 0-2-16,0 0-16 15,0 0 0-15,0 0-44 16,0 0-28-16,0-7 16 15,0-6 40-15,12 2 14 16,0 0 2-16,-2 4 0 16,2 3 2-16,-3 2 0 15,-1 2-2-15,-1 0-6 16,0 0 6-16,-2 0 2 16,-4 6-2-16,-1 2 2 15,0 3 8-15,0-2 6 16,0-2-4-16,0-2-4 15,0-2 10-15,-1-1 0 0,1-2 0 16,0 0 0-16,0 0-6 16,0 0-12-16,0 0-20 15,0 0 18-15,12 0-10 16,4-2 12-16,1-5 12 16,-4 0-10-16,1 1 4 15,-5 4-2-15,-1-1-4 16,-5 2 0-16,-1 1-8 15,-2 0 2-15,0-2-28 16,0 2-54-16</inkml:trace>
  <inkml:trace contextRef="#ctx0" brushRef="#br0" timeOffset="80719.059">1192 6395 29 0,'0'0'47'15,"0"0"1"-15,0 0-2 16,0 0-8-16,0 0-16 16,0 0-4-16,-3 9 6 15,11 7 0-15,1 3-2 16,-1 1 0-16,-3-4-10 0,-2 2-8 15,-3-2 2 1,0 0-2-16,0-1 4 0,0-1 0 16,-8 0 4-16,-6-1 10 15,3-2-20-15,0-2-2 16,0-2-28-16,2-3 6 16,0-2-16-16,2-2-12 15,-1 0-12-15,2 0 0 16,1 0 26-16,5 0 12 15,0-3-6-15,0-1 7 16,0-1 13-16,0 2 6 16,0 1 4-16,8-3 0 0,-3 4 2 15,-1-1 2-15,1 1 12 16,-1 1 15-16,1 0 11 16,-1 0-2-16,5 0-14 15,-3 0 2-15,2 0-4 16,0 1-2-16,0 4 2 15,1 0-2-15,2 1-2 16,0 0 2-16,3 1 0 16,2 0-4-16,1 0 0 15,-1 0-2-15,5 3-2 16,0-3-4-16,1 1-2 16,0-1-2-16,0-1-4 15,1-2 2-15,-2-1-2 0,-4-1-2 16,-1-1-6-1,-2-1 6-15,-3 0 0 16,0 0 0-16,-2-1-6 0,-6-7-84 16,-3 0-108-16</inkml:trace>
  <inkml:trace contextRef="#ctx0" brushRef="#br0" timeOffset="80952.437">1698 6203 23 0,'0'0'20'0,"0"0"3"16,0 0 1-16,0 0-10 15,0 0-14-15,0 0-4 16,0 0-8-16,8 6-6 16,-11 3-47-16</inkml:trace>
  <inkml:trace contextRef="#ctx0" brushRef="#br0" timeOffset="81191.819">1698 6203 9 0,'-91'76'42'16,"91"-76"-7"-16,0 0-3 0,0 0-2 15,0 0-18-15,0 0-8 16,-7 5-2-16,7-5 12 16,9 0 6-16,1 0 30 15,2 0-20-15,-1 0-10 16,2 0-10-16,-1 0-4 16,4 0-4-1,-2 0-2-15,-2 0 2 0,3-2-2 16,-6 1 0-16,-3 1-4 15,-2 0-18-15,-4 0-24 16,0 0-40-16,0 0-73 16</inkml:trace>
  <inkml:trace contextRef="#ctx0" brushRef="#br0" timeOffset="81468.083">1610 6348 122 0,'0'0'46'0,"0"0"14"16,0 0 2 0,0 0-4-16,0 0-12 0,0 0-12 15,-21 165 10-15,17-143-2 16,1-8-4 0,2-4-6-16,-1-4 0 0,2-1-4 15,0-4-14-15,0-1-4 0,0 0-10 16,0 0-10-1,0 0-32-15,0 0-48 0,0 0 14 16,0-11-54-16,0-4 54 16,0-4 10-16,5 2-20 15,-4 11-5-15</inkml:trace>
  <inkml:trace contextRef="#ctx0" brushRef="#br0" timeOffset="81656.577">1612 6464 41 0,'0'0'59'0,"0"0"-9"16,0 0-16-16,0 0-2 16,0 0-2-16,0 0-14 0,10 27-8 15,-7-23-8-15,0-1 0 16,3-3-2 0,0 0-2-16,4 0-16 15,1 0-6-15,-2-12-4 0,0-2-46 16,-6 8-19-16</inkml:trace>
  <inkml:trace contextRef="#ctx0" brushRef="#br0" timeOffset="82572.162">1612 6464 9 0,'88'-44'52'16,"-88"44"-5"-16,0 0-5 16,0 0-12-16,0 0 0 15,0 0-6-15,4 23-14 16,-2-23-10-16,5 1 0 0,1-1 0 15,-1 0-4-15,4 0-2 16,0 0 4-16,-3 0-4 16,0 0 6-16,-5 0 0 15,-3 0 0-15,0 0-8 16,0 0 2 0,0 0 6-16,0 8 0 0,-3 4 26 15,-11 1-16-15,-1 1-10 16,-3-2 0-16,-3 3-8 15,1-2-24 1,0-1 28-16,1-2-28 0,2 0 10 16,5-3-8-16,3-3 18 15,3-1 6-15,3-3 4 0,2 0-4 16,-1 0 6-16,2 0 14 16,-1 0 4-16,-2 0 14 15,3 0 2 1,-1 0-4-16,1 0 0 0,0 0 0 15,0 0-2-15,0 0-4 16,0 0-6-16,0 0 4 16,0 0-2-16,0 0-4 15,-2 0-6-15,2 0 2 16,0 0-6-16,0 0-2 16,0 0 0-16,0 0 0 15,0 0 0-15,0 0 2 0,0 0 0 16,0 0 10-1,0 0 0-15,0 0 2 0,0 0 0 16,0 0-8-16,0 0-2 16,0 0-8-16,0 0-4 15,0 0-6-15,0 0-10 16,3 0 20-16,12 0 0 16,0 0 2-16,4 0-2 15,2-3 2-15,0 0 0 16,3 2-2-16,0-1 0 15,-1 2-10-15,-1 0 6 16,0 0 0-16,-6 0-6 16,-1 2 4-16,-6 3 6 15,-2 1 8-15,-4-5-2 16,-3 1-2-16,0-2 8 0,0 0 0 16,0 0 4-16,0 0 6 15,0 0 2-15,0 0 14 16,0 0-2-16,0 0-6 15,0 0 6-15,0 0-8 16,0 0 6-16,0 0-20 16,0 0 0-16,0 0-6 15,0 0-4-15,0 0 0 16,0 0-2-16,0 0 2 16,0 0-4-16,0 0 0 15,0 0 0-15,0 0-4 16,0 0-2-16,0 0-10 0,0 0-8 15,0 0-18-15,0 0-58 16,0 0-80-16,0 0-44 16</inkml:trace>
  <inkml:trace contextRef="#ctx0" brushRef="#br0" timeOffset="89076.178">1843 6807 17 0,'3'-1'49'0,"-3"1"29"0,0 0 10 16,0 0-10-16,0 0-14 16,0 0-18-16,0 0-6 15,3 0-4-15,-3 0-4 16,0 0-8 0,0 0 0-16,3 0-12 0,-3 0 2 15,0 0 8-15,3 0-2 16,3 0 4-16,0 0-4 15,-2 4-2-15,2 1 6 16,-1 0-14-16,-1 2 4 16,1 1-2-16,2 2-6 15,-1 3 4-15,2-1 4 0,-2 3-8 16,0 2-6 0,1-1 0-16,-3 5-4 0,1 2 4 15,-2 3 0-15,0 1 16 16,-3 5-14-16,0-2 2 15,0 2-4-15,0 3 0 16,0 3 16-16,0 2-16 16,0-2 14-16,-3-3-10 15,3-4 0-15,-3-7 0 16,0-3-8-16,1-2 12 16,-1-5-8-16,-1-1 0 15,-2-3 0-15,3-5 4 16,0 1 4-16,2-4 0 15,-1 0 26-15,2-1-20 16,0-1 6-16,0 0 4 0,0 0-10 16,0 0 2-16,0 2-16 15,-1-1 6-15,1-1-6 16,-2 1 4-16,2-1-4 16,0 0 0-16,0 0-10 15,0 0-16-15,0 0-22 16,0 0-8-16,0 0 14 15,-1 0-98-15,-2 0-20 16,-5 0 30-16,1 0-26 16</inkml:trace>
  <inkml:trace contextRef="#ctx0" brushRef="#br0" timeOffset="90050.034">1792 7360 49 0,'0'0'35'0,"0"0"11"16,0 0-2-16,0 0-2 16,0 0-8-16,0 0 4 15,0 0-10-15,0 0-4 16,0 0-8-16,0 0-2 15,0 0-4-15,0 0-4 0,0 0 0 16,0 0 0 0,0 0 2-16,0 0-4 0,0 0 4 15,0 0-4-15,0 0 2 16,0 0 4-16,0 0 0 16,0 0 0-16,0 0-4 15,0 0-4-15,0 0 8 16,0 0-4-16,0 0-2 15,0 0 6-15,0 0-6 16,0 0 4-16,0 0 2 16,0 0 0-16,0 0 6 15,0 0-4-15,0 0 4 0,0 0-8 16,0 0-4-16,0 0 0 16,0 4-2-16,5 5 12 15,2 3 0-15,-4 1-12 16,5 3 4-16,-4 1-2 15,1-1-4-15,-2 1 4 16,0-1-2-16,0-5-2 16,-1 2 2-16,1-2-2 15,-1 2 6-15,1-2-6 16,-3 0 0-16,3-2 0 16,-3-3-4-16,0-4 4 15,3 0-2-15,-3-2 0 16,0 0 0-16,0 0 2 15,0 0-4-15,0 0 2 16,0 0 0-16,0 0-4 0,0 0 2 16,0 0-4-1,0 0 4-15,0 0-2 0,0 0-6 16,0 0 12-16,0 0 0 16,0 0-2-16,3 0 0 15,0 0 4-15,2 0 0 16,-2-4-2-16,2-1 0 15,0 0 2-15,-1-1 0 16,2 2 0-16,2-3-2 31,-1 1 2-31,2-2-2 0,2-2 0 0,2 0 0 16,-1 0-2-16,3 0 2 0,-2 0 0 16,-2 3 0-16,2-1 0 15,-2 2-2-15,-2 2 2 16,-1-2-6-16,-3 2-4 15,1 1-4-15,0 0 2 16,-3 1 0-16,0-1-2 16,1 0 6-16,-2 0 2 15,1 1 2-15,0-3 4 16,0 0-4-16,-2 2 4 16,1 0-2-16,-2 2 0 15,1-1-2-15,-1 1-6 16,2-1-10-16,-2-1-14 15,0 2-54-15,0 0-60 0</inkml:trace>
  <inkml:trace contextRef="#ctx0" brushRef="#br0" timeOffset="96371.232">214 7960 86 0,'0'0'98'0,"0"0"-36"15,0 0 20-15,0 0-8 16,0 0-8-16,0 0 2 16,0 0 10-16,-5 3-2 15,5-3 16-15,0 0-8 0,0 0-16 16,0 0-58-16,0 0-10 15,0 0-32-15,0 0 6 16,0 0 6-16,9 0 4 16,6 0 12-16,3 0 4 15,1 0 8-15,-2-5 0 16,1 3 0-16,-5-1-4 16,-1 0 14-16,-6 3-18 15,-1 0-6-15,-4 0 6 16,-1 0 6-16,0 0-2 15,0 0 0-15,0 0-4 16,0 10 0-16,-12 7-42 16,0 4-10-16,-3 0 2 15,-1-1-78-15,1 1 8 16,-3-3-20-16,14-14-16 0,-2-1-35 16</inkml:trace>
  <inkml:trace contextRef="#ctx0" brushRef="#br0" timeOffset="96700.864">132 8114 55 0,'0'0'37'16,"0"0"25"-1,0 0 20-15,0 0-4 0,0 0-28 16,0 0-24-16,0 0 0 16,-6 8-16-16,6-5-10 15,0 7 0-15,0 5 0 16,0 8 38-16,9 5-4 0,1 3-20 15,-1-1 6-15,-1-3 2 16,-2-3-16-16,-1-6 8 16,0-3-12-16,-4-6 4 15,1-3-2-15,-2-4 0 16,0-2-4-16,0 0 0 16,0 0-24-16,0 0-20 15,0-10-56-15,-5-5 48 16,-5-5 18-16,1 1 2 15,5-1-14-15,-1 0-6 16,5 3-10-16,0-1-16 16,0 2 19-16</inkml:trace>
  <inkml:trace contextRef="#ctx0" brushRef="#br0" timeOffset="96857.958">132 8114 13 0</inkml:trace>
  <inkml:trace contextRef="#ctx0" brushRef="#br0" timeOffset="97129.232">132 8114 13 0,'97'-17'38'0,"-97"17"17"0,0 0-9 0,0 0-2 0,0 0-6 0,0 0-4 0,134-61-4 0,-119 57-8 16,3 0 6-16,-3 1 2 15,3 0-6-15,-3 2-8 16,1 1-2-16,-4 0-4 16,0 0 0-16,-3 0-6 15,-2 0-4-15,-2 8 8 0,-2 5 4 16,1 3 12-16,-1 6 10 15,-3-1-24-15,0 3 20 16,0 0 16-16,0 3-30 16,0 0 10-16,0-1-12 15,0 0 0-15,0-5-8 16,0-1 2-16,0-6-8 16,0-4 0-1,0-4 0-15,0-1 6 0,0-1-4 16,0-1 10-16,-7 1-12 15,-1 0-42-15,-4-1-20 16,-2-1-16-16,-5-2 42 16,0 0-32-16,-3 0-16 15,2-3 2-15,1-13 28 0,-2-3 14 16,17 10-20 0</inkml:trace>
  <inkml:trace contextRef="#ctx0" brushRef="#br0" timeOffset="97418.46">248 8111 37 0,'0'0'43'15,"0"0"-1"-15,0 0 12 16,0 0 0-16,0 0-6 0,0 0-22 15,0 67 2 1,3-44 0-16,-1-2-6 0,-2-1 0 16,0-3-4-16,0-3-4 15,0-1-12-15,0-5-2 16,0-3 4-16,0-5-8 16,0 0 4-16,0 0-48 15,0 0-20-15,0-12 14 16,0-10-8-16,1-7 6 15,-1 17-26-15</inkml:trace>
  <inkml:trace contextRef="#ctx0" brushRef="#br0" timeOffset="98102.908">248 8111 25 0,'79'-29'45'0,"-79"29"-3"16,0 0-8-16,0 0-4 0,0 0-6 15,0 0 0-15,21-26 0 16,-21 26 6-16,0 0 10 16,0 0-10-16,0 0-4 15,0 0-8-15,0 2-4 16,2 15 0-16,1 9 32 16,1 5-20-16,-1 5-22 15,1-1-4-15,-2-3 6 16,1-2-6-16,0-6 0 15,-3-6 4-15,3-5-4 0,-3-7 0 16,0-3-2-16,0-1-6 16,3-2-16-16,-3 0-24 15,0 0-26-15,0-5-24 16,0-10 34-16,-12-3 42 16,-1-2 8-1,-2-1-6-15,-3 2 8 0,6 4 12 16,3 3 0-16,3 3 2 15,3 2-2-15,3 1 0 16,0 2 0-16,0-2 0 16,0 2 0-16,0 0 2 15,0-2 2-15,0 3 4 0,3-1 6 16,4 1-2-16,-2 0 0 16,-2 2-2-16,1 1-2 15,-2 0-4-15,-1 0 2 16,-1 0-6-16,0 0 8 15,0 5-6-15,0 7 24 16,-6-1-16-16,-4 2-10 16,0-3 0-16,2-1 4 15,2-2-4-15,3-3 6 16,3-3-6-16,0-1 0 16,0 0-14-16,0 0-12 15,0 0 10-15,6 0 14 16,5 0-2-16,-1 0 4 15,0 0 2-15,-4-1 8 0,-1-1-6 16,-2 2-4-16,-3 0-2 16,0 0-6-16,0 9-6 15,0 10-2-15,-6-9-68 16</inkml:trace>
  <inkml:trace contextRef="#ctx0" brushRef="#br0" timeOffset="98274.96">233 8355 55 0,'0'0'73'0,"0"0"-29"0,0 0-8 15,0 0-6 1,0 0-6-16,0 0-6 0,0 0-10 16,109-83 0-1,-87 64-8-15,-2 1 0 0,-14 12-70 16</inkml:trace>
  <inkml:trace contextRef="#ctx0" brushRef="#br0" timeOffset="99263.345">590 7953 7 0,'0'0'30'0,"0"0"17"15,0 0-15-15,0 0-4 16,0 0-14-16,0 0-4 16,40-16 8-16,-37 16-4 15,-2 0 8-15,1 8 8 16,-2 1 0-16,1 2-6 15,-1-1-6-15,0-1-4 16,2-1-2-16,-1 2-10 0,1 3 4 16,-2 1-4-1,3 4-2-15,-3 5-4 0,3 1 4 16,0 0 0-16,0-3 6 16,2-4-6-16,2-2 0 15,3-2-8-15,1 1 6 16,5 2 2-16,-1-1 2 15,-3 1 4-15,0-2-2 16,-6-4-4-16,0 0 2 16,-3-4 0-16,-3-4-2 15,0 1 0-15,0-1 18 16,0 0 36-16,-3 0-30 16,-9 1-12-16,-3-3-12 0,-4 0 0 15,-4 0-6 1,0 0-6-16,0-2-10 0,1-8 22 15,4 3 0-15,6 2-8 16,1-1 4-16,1 3-18 16,4-1-2-16,0-2 6 15,3-1 4-15,3 0 0 16,-2-2 4-16,1 1 6 16,-2 0 4-16,3 2 0 15,-2 1 0-15,2 2 0 16,0 1 2-16,0 1 0 15,0 1-2-15,0 0 2 16,0 0 2-16,0 0 2 16,0 0 2-16,0 0 2 0,0 0-2 15,0 0 0-15,0 0-2 16,0 0-6-16,0 0 0 16,0-2-2-16,0 0 2 15,3-3 4-15,8 0 10 16,7-3 4-16,-3 1-2 15,4 0-2-15,-1-1-2 16,0 1-2-16,1 0 0 16,-2 1-6-16,-5 2-4 15,3 1 6-15,-5 0-4 16,-1 1 0-16,-3-1 6 16,0 3 2-16,0-1 8 15,0 1-6-15,1 0-4 16,-2 0 6-16,-2 0-2 15,1 0 0-15,-1 0 2 0,0 0-8 16,2 0 2-16,-2-2 0 16,4 1-8-16,-4 1 6 15,2-2-6-15,-1 2 4 16,1 0-2-16,-2 0-2 16,0 0-22-16,-3 0-68 15,0 0-108-15</inkml:trace>
  <inkml:trace contextRef="#ctx0" brushRef="#br0" timeOffset="99534.281">857 8335 288 0,'0'0'56'0,"0"0"20"16,0 0 28-16,0 0 2 16,0 0 4-16,0 0-4 15,0 13 6-15,0-13-4 16,0 0-54-16,0 0-12 16,0 0-22-16,0 0-6 15,0 0-14-15,0 3-76 16,0-3-294-16,0 1 2 0</inkml:trace>
  <inkml:trace contextRef="#ctx0" brushRef="#br0" timeOffset="104610.116">166 7865 132 0,'-1'-2'94'16,"-1"2"-48"-16,2 0 28 16,0 0-14-16,0 0-6 15,0 0-22-15,0 0-2 0,0-2-10 16,0 2 6-16,0-1 8 15,0 1 12-15,0 0 10 16,0 0-4-16,0 0-10 16,0 0-8-16,0 0-26 15,0 0-8 1,0 0 0-16,0 0-16 0,0 0 2 16,9 0 14-16,6 0 0 15,4 0 4-15,1-2-4 16,1 2 2-16,-2-1-2 15,-1 0 8-15,4 1-8 16,2 0 0-16,-1 0 8 16,5-2-8-16,2 1 4 0,1-2-4 15,1 2 0-15,-3-1 0 16,3 1 0-16,-4-1 0 16,3 1 4-16,-4-2-8 15,-3 2 4-15,0 1 0 16,-6-2 4-16,4 1-2 15,0-1-2-15,1-1 0 16,1 2 0-16,-8-2 0 16,-1 2 0-16,-6-1 0 15,-5 2 4-15,-2 0 0 16,-2 0-4-16,0-1 8 16,0 1 0-16,0 0 0 0,0 0 0 15,0 0-4-15,0 0 14 16,0 0-18-1,-4074 0 4-15,8148 0 4 0,-4074 0-8 16,0 0 10-16,0 0 4 16,0 0-6-16,0 0 32 15,0 0 2-15,0 0 6 16,0 0 0-16,0 0-18 16,0 0-4-16,0 0-20 15,0 0-6-15,0 0-6 16,0 0-38-16,0 0-22 15,0 7-8-15,1 13 74 16,1 8 48-16,4 6-16 16,-6 1-26-16,3 3-6 15,0 0 0-15,2 0 0 0,-2 1-6 16,-1 0 18-16,1 2 18 16,0 1-30-16,0 2-6 15,-1 1-6-15,-2-5 18 16,0-6-6-16,0-9 0 15,0-5 18-15,0-6-18 16,0-3 0-16,0-1 0 16,0-4 18-16,0-2-18 15,0-1 0-15,0 1 0 16,0-1-6-16,0-2 6 16,0 2 0-16,0-2 18 15,0 1-4-15,0-2-8 0,0 0 14 16,0 0-8-16,0 0 2 15,0 0-2 1,0 0-4-16,0 0 6 16,0 0 14-16,0 0-14 0,0 0-6 15,0 0 28-15,0 0-36 16,0 0 60-16,0 0-30 16,-2 0-6-16,-5 0 16 15,-2 0-32-15,0 0 34 16,3-3-26-16,-6 3 8 15,0-1 26-15,-3-2-40 16,-3 3 24-16,1 0 0 16,-3 0-8-16,-1 0-10 0,-1 0 10 15,-2 0-26-15,-3 0 36 16,-3 0-2-16,5 0-16 16,-5 0 8-16,6 0 18 15,2 0-8-15,4 0 16 16,0 0-42-16,3 0-1 15,0 0-9-15,0 0 0 16,-1 0 0-16,-2 0 0 16,-3 0 0-16,0 0 0 15,0 0 0-15,-1 0 0 16,1 0 0-16,3 0 0 16,2 0 0-16,2 0 0 15,8 0 0-15,-1 0 0 0,7 0 0 16,-2 0 0-16,2 0 0 15,0 0 0-15,-1 0 0 16,-1 0 0-16,-1 0 0 16,0 0 0-1,0 0 0-15,2 0 0 0,-1 0 0 16,-1 0 0-16,0 0 0 16,2 0 0-16,-2 0 0 15,2 0 0-15,1 0 0 16,0 0 0-16,0 0 0 15,0 0 0-15,0 0 0 16,0 0 0-16,-2 0 0 16,2 0 0-16,0 0 0 15,0 0 0-15,0 0-151 0,0-2-731 16,-3 0 296-16</inkml:trace>
  <inkml:trace contextRef="#ctx0" brushRef="#br0" timeOffset="106858.703">529 8606 276 0,'0'0'76'15,"0"0"-10"-15,0 0 26 16,0 0 20-1,0 0-24-15,0 0 8 0,0 0 6 16,0-3 30-16,0 3 10 16,0 0-12-16,0 0 14 15,0 0 20-15,0 0-62 16,0 0-16-16,0 0-58 16,0 6-2-16,13 12 8 0,5 6 20 15,4 3-38-15,2 0-6 16,-1 1-2-16,-1-3 10 15,3-1-18-15,-4-1 8 16,-1-4-8-16,-4-3 10 16,-4-3-10-16,-3-5 0 15,-2-2 0-15,-2-2 0 16,-4-1 0-16,1 0 0 16,-1-2 8-16,1-1 2 15,-1 0-1-15,-1 0-9 16,0 0 0-16,0 0 0 15,0 0 0-15,0 0-89 16,0 0-257-16,0-8-370 0,0-12 402 16,0 9 62-1,0 0-65-15</inkml:trace>
  <inkml:trace contextRef="#ctx0" brushRef="#br0" timeOffset="107344.99">739 8600 288 0,'0'0'82'15,"0"0"-26"-15,0 0 16 16,0 0-12-16,0 0-14 16,0 0-16-16,-8-4-2 15,8 4 16-15,0 0 12 0,0 0 32 16,0 0 16-1,0 0 8-15,0 0 10 0,0 0-18 16,0-1-2-16,0 1 8 16,0 0-44-16,0 0-8 15,0 0 10-15,-1 0-16 16,1 0 26-16,0 0 0 16,-2 0 28-16,1 0-69 15,-6 2-37-15,-7 17 0 16,-7 15 0-16,-7 11 0 15,-3 7 0-15,-5 3 0 16,3-3 0-16,3-8 0 16,5-10 0-16,10-12 0 0,5-7 0 15,7-10 0-15,3-3 0 16,0-2 0-16,0 0 0 16,0 0 0-16,0 0 0 15,0 0 0-15,0 0 0 16,0 0 0-16,0 0 0 15,0 0 0-15,0 0 0 16,0 0 0-16,0 0 0 16,0 0-151-16,-2 0-949 15,-1 0 468-15</inkml:trace>
  <inkml:trace contextRef="#ctx0" brushRef="#br0" timeOffset="110993.939">479 8963 23 0,'0'0'165'0,"0"0"-135"0,0 0 16 31,0 0 8-31,0 0-2 0,0 0-6 0,0 0-12 16,-25 0-8-16,22 0 0 15,-1 0-4-15,2-3-4 16,-1-7-10-16,-1-1-2 16,-1-4 0-16,-1-2 0 15,0-3 0-15,3 1-2 16,-1-2-4-16,1-2 8 16,3-2-8-16,0 0 0 15,0 0 0-15,0 1 2 0,0 2 0 16,3 5-2-1,4 5-2-15,-1 2-2 0,-1 2 4 16,1 1 0-16,0 0 0 16,4-1-4-16,-4 1 4 15,6 0-2-15,0 1 2 16,0-1 0-16,0 0 0 16,4 0 0-16,-1 0 8 15,0 2-6-15,0-2 2 16,0 1-2-16,-5 1-2 0,-1 2 4 15,2 0-2 1,-2 2 6-16,-3-1 4 0,1 2-6 16,-3 0 0-16,1 0-4 15,1 0 4 1,2 0 10-16,0 0-4 0,0 0 4 16,2 0 2-16,2 0-10 15,0 3 2-15,-1 0 0 16,-1 0-10-16,-1-1-4 15,-3 0-10-15,-3 1 4 16,3 1 4-16,-2-2 6 16,-2 1 6-16,1 0 12 15,0 1 8-15,0 3-10 16,0 2 14-16,1 1-26 16,1 1 40-16,-2 0-42 0,1 2-2 15,-4 3 0-15,3 0 24 16,-3 3-24-16,0 2 30 15,0-1-10-15,0-1-6 16,0 0 4-16,0-4-8 16,-7 1 0-16,4-2 0 15,0-3-20-15,0-1 40 16,0-3-30-16,-3 1 0 16,1 0 48-16,-3 0 14 15,-3 2 12-15,-1 1 42 16,-3 1-4-16,0-1-42 15,-1 0 12-15,1-1 10 16,0-3-58-16,3-1 34 16,3-2 12-16,-3-1-38 0,3 0 46 15,-4-1-16-15,2 1-63 16,-1-1-9-16,-4 1 0 16,4-1 0-16,-3 1 0 15,0-1 0-15,5-2 0 16,-1 0 0-16,1 0 0 15,2 0 0-15,-2 0 0 16,4-3 0-16,-2-3 0 16,0 0 0-16,2 2 0 15,1 0 0-15,2 1 0 16,0-1 0-16,-3-1 0 16,6-1 0-16,-6-3 0 15,2-3 0-15,1-4 0 0,1-1 0 16,-1-1 0-16,2-1 0 15,-2 4 0-15,3 4 0 16,-2 4 0-16,2 2 0 16,0 3 0-16,0-1 0 15,0-2 0-15,0-2 0 16,0-3 0-16,0-1 0 16,0-4 0-16,0-2 0 15,8 0 0-15,-5 3 0 16,4 1 0-16,-1 3 0 0,0 1 0 15,0 1 0 1,-1 1 0-16,1-1 0 0,1-1 0 16,-1-1 0-16,3 0 0 15,1 0 0-15,1 0 0 16,-1-1 0-16,2 3 0 16,-1-1 0-16,-2 3 0 15,-3 1 0-15,2 1 0 16,0-1 0-16,-2-1 0 15,6-1 0-15,-2-2 0 16,2 1 0-16,3-1 0 16,-3 2 0-16,0 3 0 15,-3-1 0-15,0 3 0 16,2 0 0-16,-3 0 0 16,-2 0 0-16,0 1 0 15,-1-1 0-15,1 1 0 0,1-2 0 16,4 3 0-16,-2 0 0 15,2 0 0-15,0 0 0 16,-5 0 0-16,6 0 0 16,-5 0 0-16,1 2 0 15,-4 3 0-15,1-1 0 16,2 0 0-16,-4 3 0 16,5 2 0-16,-4 2 0 15,1 4 0-15,-1-1 0 16,0 1-9-16,-1 1-19 15,-1-2-42-15,-1-2 18 0,-1 1 34 16,0 0-8 0,0 0 8-16,0 4 18 0,0 1-34 15,0 2 24-15,0 0 2 16,0-3 0-16,0-4-2 16,-3-1-6-16,0-5 16 15,-1-2 16-15,1 0-16 16,-1 0 18-1,-1 4-10-15,-4 1 2 0,-1 1-2 16,-2 3-8-16,0 1 0 16,-3 1 0-16,3-2 8 15,-1-4-8-15,2-1 10 16,2-2 8-16,-1-3-2 0,4 0-16 16,-5-1 0-1,0 0 18-15,0 0 0 0,-1-1 8 16,0 1-26-16,0 1 18 15,0-1 8-15,-3 1-18 16,2 0-8-16,-2 1 10 16,3-2-2-16,-1-1 2 15,2-2-10-15,2 0 0 16,-1 0-10-16,1 0 20 16,0 0-10-16,1 0 16 15,-2 0-6-15,4 0-2 16,0 0 11-16,0 0-19 15,-1 0 0-15,1 0-37 16,0-1 21-16,-2-5 16 0,2 1 8 16,2-4 0-1,-2 2-8-15,1-1 0 0,1 0-8 16,-1-1 16-16,2 1 2 16,0 0-10-16,-1 3 8 15,1-1 2-15,0 3-10 16,3-2 0-16,-3-1-10 15,3-1-8-15,-3-3 2 16,3-4-2-16,0-1-26 16,0-2 26-16,0 1-8 15,0 0 0-15,0 1 16 16,3 0 10-16,3-4 0 0,1 1 0 31,-1-1-8-31,2 1 0 0,-2 3-10 16,0 2 8-16,1 2 10 0,2 1-26 15,-3 1-8-15,0 3 8 16,1 2-16-16,1 0 16 16,-2 0-24-16,3 0 0 15,3-1 16-15,0 0 2 16,0-1 32-16,4-1-8 16,-1 0-40-16,0 2 34 15,4-3-10-15,-2 3-14 16,-1 0-20-16,-1 1 8 15,0 1 10-15,-6-1 14 0,5 0-12 16,-3 1 32-16,0-1 0 16,-2-1 0-16,6 3-6 15,-2 0-6-15,2 0-6 16,-3 2-14-16,3-2-14 16,-3 2 10-16,-3 0 10 15,1 0-6-15,-1 0 22 16,-3 0 2-16,0 6 6 15,1-1 4-15,1 4-4 16,1 1 8-16,-1 1 0 16,2 3-6-16,-3 2 6 15,-1-2-4-15,-1 0 0 16,-2-2-22-16,-3 1-4 16,0 3 24-16,0 1 6 0,0 0 0 15,0 2 2-15,0 0-4 16,-3 2 4-16,-2 0-4 15,-2 0-2-15,-1 0 2 16,0-2-2-16,0-2-6 16,-1-3 4-16,0-3 6 15,-3-1 2-15,3-3-2 16,-4 1 0-16,2 1 10 16,1 0-6-16,-5 1 0 15,3-2 4-15,4 2-8 16,-2-2 0-16,1 1 4 15,0-1 0-15,2-1-4 16,-2-3 0-16,3-1-4 0,0-3 4 16,0 0-6-16,0 0-42 15,-3 0-52-15,6 0-30 16,0-4-76-16</inkml:trace>
  <inkml:trace contextRef="#ctx0" brushRef="#br0" timeOffset="118730.814">994 4907 90 0,'0'0'68'0,"0"0"-2"15,0 0 36-15,0 0 0 16,0 0-6-16,0 0-6 15,0 0-8-15,6-5-12 16,-6 5-16-16,0 0 0 16,0 0-28-16,0 0-6 15,0 15-6 1,0 18 30-16,4 12 2 0,-2 12 2 16,-2 6 0-16,0 0 2 0,0-2-50 15,0-3 0 1,0-7 0-16,-2-6 12 0,-2-9 8 15,1-7-20-15,2-8 0 16,-2-7 20-16,1-5-14 16,1-5-6-16,-1-3 0 15,1-1-12-15,1 0-2 16,0 0-18-16,0 0 32 16,0 0 26-16,0 0-6 15,0 0 6-15,0 0-12 16,0 0-14-16,0 0 0 15,0 0-8-15,0 0-6 16,0 0 8-16,0 0-60 0,1 0 42 16,20 0 24-1,6-1 6-15,4 1 0 16,8 0-6-16,3 0 6 0,1 0 0 16,0 0-6-16,1 0 0 15,2 3-6-15,-1-2 6 16,1-1 14-16,-4 0-14 15,-2 0 0-15,-6 0 0 16,-6 0 6-16,-5 0 0 16,-2 0-6-16,-5 0 0 15,-1 0 0-15,1 0 0 16,-2-1 6-16,7 1-6 0,-2-2 8 16,2 1-8-1,1-1 0-15,-3 1 0 0,-2 0 0 16,-5 1 6-16,-3 0-6 15,-3 0 6-15,-3-2-6 16,-3 2 8-16,0 0 4 16,0-1-6-16,0 1 30 15,0-1-22-15,0 1 14 16,0-2 2-16,0 1-8 16,0-1 8-16,0-6-14 15,0-6 22-15,0-9 2 16,0-9-40-16,0-5 0 15,0-7 0-15,0-4 0 16,0-5-24-16,0-3 0 16,0 0-14-16,0 4-8 0,5 12-32 15,-1 12 16-15,-2 14 48 16,-1 5 8-16,-1 3 6 16,0 0 6-16,0 0-6 15,0 1 14-15,0-1-2 16,0-1-12-16,0 1 0 15,-1 1 6 1,-1 0-6-16,-1 1 0 0,2 1 0 16,-1 0 14-16,1 0-6 15,-1 3-8-15,-1-1 22 16,3-2-22-16,-3 2 6 16,3-3-6-16,-3-1 0 15,-1 1-6-15,1 1 6 16,3 1 0-16,0 0 14 0,-2 1 6 15,-1 1 18-15,-1 0 44 16,-1 0 56-16,-1 0 40 16,-2 0-64-16,0 0-18 15,-1-2-7-15,3 2-89 16,-4-1 0-16,-2 0 0 16,-8-1 0-16,-1 2 0 15,-9 0 0-15,-8 0 0 16,-4 0 0-16,-7 0 0 15,1 2 0-15,2 2 0 16,1-1 0-16,3-2 0 16,2 2 0-16,4 0 0 15,5 1 0-15,1-1 0 0,8 1 0 16,2-1 0-16,7-1 0 16,2-2 0-16,2 0 0 15,2 0 0-15,1 2 0 16,3-2 0-16,0 0 0 15,0 0 0-15,3 0 0 16,0 0 0-16,-3 0 0 16,3 1-89-16,-2-1-381 15,2 0 16-15,0 0 58 16,-1 0 60-16</inkml:trace>
  <inkml:trace contextRef="#ctx0" brushRef="#br0" timeOffset="121830.288">4171 5096 150 0,'0'0'72'0,"0"0"-56"16,5 0-16-16,13-2 30 15,5-4 14-15,0 0 2 16,0 1-4-16,-1 1-16 16,-1 1 12-16,-3 3-18 15,0 0-12-15,0 0-2 16,-5 0-2-16,-2 0-2 15,2 0-2-15,-2 0 2 0,-4 0-4 16,0 0-12 0,-7 0-80-16,0 0-64 0</inkml:trace>
  <inkml:trace contextRef="#ctx0" brushRef="#br0" timeOffset="122055.714">4342 5125 204 0,'0'0'16'0,"0"0"26"16,0 0 8-16,0 0-10 15,0 0-4-15,0 0-14 0,-3 146-14 16,3-124-4 0,-3-5-2-16,-2-3-2 0,-2-2 0 15,1-2-12-15,-1-4-30 16,2 0-26-16,-1-5-16 15,-1-1 20-15,7 0-14 16</inkml:trace>
  <inkml:trace contextRef="#ctx0" brushRef="#br0" timeOffset="122220.82">4324 5321 11 0,'0'0'20'0,"0"0"-2"16,0 0 1-16,0 0-3 15,0 0 2-15,0 0 4 16,70-20-8-16,-67 20-6 0,-1 0-4 15,-2 0-4 1,0 0 6-16,0 0 0 0,0 0-6 16,-8 0-149-16</inkml:trace>
  <inkml:trace contextRef="#ctx0" brushRef="#br0" timeOffset="122452.773">4181 5234 9 0,'0'0'42'0,"0"0"13"15,0 0 7-15,0 0-12 16,0 0-6-16,0 0-16 0,-2 62-16 16,2-38-10-1,0-2 2-15,0 1 0 0,-10-3-4 16,-5-5-24-16,2-2-12 15,-1-5 12-15,2-2-22 16,-3-5-8-16,6-1-2 16,-1 0 21-16</inkml:trace>
  <inkml:trace contextRef="#ctx0" brushRef="#br0" timeOffset="122752.979">4066 5428 21 0,'0'0'26'0,"0"0"-10"15,0 0-11-15,0 0-3 16,0 0 16-16,0 0 24 15,24 0 8-15,-8-3 0 0,5 1-6 16,-2-1-8 0,1 1-4-16,2 0-8 0,2 0 2 15,3-1-2-15,-1-1-2 16,-1 0-8-16,-3 1-4 16,0 0 0-16,-2 3 0 15,-2 0 18-15,1 0 18 16,-2 0-20-16,-1 0-16 15,-4 0-2-15,-4 0-6 16,-2 0 0-16,-4 0 0 16,-2 0 0-16,0 0-2 15,0 0-4-15,0-2-58 0,0-4-96 16,-8 4 2 0,-3 1-72-16</inkml:trace>
  <inkml:trace contextRef="#ctx0" brushRef="#br0" timeOffset="124000.058">4055 5513 29 0,'0'0'75'16,"0"0"-45"-16,0 0 14 16,0 0-4-16,0 0-8 15,0 0-6-15,-83-88-6 16,83 74-2-16,-3-2-8 15,3-6-2-15,0-2 0 16,0-2 0-16,0-3 4 16,0-1-8-16,0 7 2 15,3 2-2-15,6 4 2 16,-3 5 2-16,0 4-4 0,-2 0-2 16,1 3 0-16,1-1 2 15,0-2 0-15,4 0 2 16,1-4 2-16,1 2 2 15,1 0-4-15,1 2 0 16,-1 1 0-16,2 1-2 16,1-1-2-16,1 1 2 15,2 1-4-15,-1-4 10 16,3 4-4-16,-2-1-2 16,1-1 2-16,-1 3-6 15,2 0 0-15,-3 1 0 16,0 3 4-16,-3 0-4 15,1 0 0-15,-2 0 4 0,3 0 8 16,-3 0-6 0,2 1 8-16,-1 2-8 0,0-1 0 15,-3 2-6-15,1-1-2 16,-1 1 2-16,-1 1-6 16,1 0 2-16,0 3 4 15,-2-1 0-15,2 1 10 16,-1 2-4-16,0 0 6 15,-2 2-6-15,0 2-2 16,-4 0-4-16,2 1 6 16,-4 2 6-16,-1 0-6 15,-1 2 14-15,-1-2-2 0,0-1-18 16,0 0 8-16,0 1 2 16,0-3 16-16,0 2-20 15,-10-2 4-15,4 0-8 16,-5 0 4-16,2 0 10 15,-2-1-10-15,0 0 6 16,-2-1-2-16,1-2-4 16,-2 1 0-16,-2-3 8 15,2 2-8-15,-2 2 0 16,4-1 8-16,-4-1-2 16,4 0-12-16,-3-1 8 15,6-3 2-15,-2 0 10 16,0-2-20-16,0 0 14 15,-1 1-2-15,-3-3 30 16,0 0-12-16,-1-1 4 0,1 2-20 16,0-2 34-16,1 1-16 15,1 1-10-15,1-3 20 16,-1 0-24-16,1 0 8 16,1 0-8-16,-3 0-10 15,1 0 24-15,-1 0 18 16,-1 0 36-16,-2-3 6 15,4 0-20-15,-2 0-4 16,3 0-10-16,4 2-32 16,0-2-10-16,2 0-16 15,0-1 0-15,-2 0 0 16,-1 0 0-16,2 0 18 0,-2 0-2 16,0-2 28-1,-1-1 0-15,2 1-44 0,2 2 0 16,1 0 8-16,2-1-8 15,0-2-18-15,-1-3-24 16,1-5 6-16,2-6-40 16,1-7-98-16,0-8-234 15,0 21-4-15,0 1 64 16</inkml:trace>
  <inkml:trace contextRef="#ctx0" brushRef="#br0" timeOffset="130160.62">4855 4452 35 0,'0'-6'127'15,"0"6"-87"-15,0 0 36 0,0 0-2 16,0 0-6-16,0 0-6 16,0 0-8-1,-7 2 30-15,1 14-6 0,-8 11 60 16,-5 12-58-16,-5 4 34 15,0 7-36-15,0 2 2 16,2-6-80-16,3-9 20 16,5-11-12-16,8-11-8 15,3-8-20-15,3-6 0 0,0-1-110 16,0 0-16-16,0 0 26 16,0 0 30-16,0-15-8 15,8-10 74-15,7-11-36 16,1-5-10-16,3-3 14 15,-1 2 8-15,2 0 12 16,-1 4-2-16,-1 2 8 16,3 5-2-16,-6 9 20 15,-2 5 10-15,-2 4 2 16,-5 6 0-16,0 4 2 16,-3 0 2-16,1 2 6 15,-3 1 8-15,1-2 2 16,-1 2 0-16,-1 0 4 0,0 0 4 15,0 0-6 1,0 0-4-16,2 0-2 0,1 0-4 16,3 6 4-1,3 11 14-15,1 6-10 0,-1 5 2 16,-1 7-10-16,-2 3 12 16,-2 5-2-16,-1-2-16 15,-1-2-2-15,-1-3 6 16,1-7 0-16,-1-5 10 15,1-5-10-15,-2-7 10 16,1-2-2-16,-1-3-8 16,0 0-6-16,2-1 4 15,-2-4-8-15,0 1 0 16,0-3 0-16,0 0 4 0,0 0 6 16,0 0-6-16,0 0 14 15,0 0-18-15,-6 0-30 16,-11-4-4-16,1-7-16 15,-5-6 16-15,4-4 8 16,-2-6-4-16,1-2 0 16,5 4 4-16,4 8 6 15,2 7 10-15,5 8 10 16,1 0 2-16,-1 2 2 16,1 0-2-16,-1 0 0 15,2 0 2-15,0 0 2 16,0 0 0-16,0-1-4 15,0 1-2-15,0 0 0 16,0 0-2-16,0 0-4 0,2 0 6 16,11 0 10-16,-1 0-4 15,0 0 0-15,4 0 0 16,-1 0-2-16,0 0 0 16,0 0-4-16,1 0-4 15,-2 0 0-15,5-2-26 16,-16 1-130-16</inkml:trace>
  <inkml:trace contextRef="#ctx0" brushRef="#br0" timeOffset="130353.099">5043 4762 346 0,'0'0'116'16,"0"0"114"-16,0 0 186 15,0 0-12-15,0 0-134 16,0 0-164-16,0 7-106 16,0-7-18-16,0 0-332 15,0 0-616-15</inkml:trace>
  <inkml:trace contextRef="#ctx0" brushRef="#br0" timeOffset="131715.68">4824 5201 214 0,'0'0'64'16,"0"0"-40"-16,0 0 24 16,0 0-8-16,0 0-18 15,0 0-22-15,0 0-10 16,-6-7-6-16,6 7 16 15,0 0 6-15,6 6-6 16,-5 4-6-16,-1 5-34 16,0 2-16-16,-7 2-46 15,-2-11-61-15</inkml:trace>
  <inkml:trace contextRef="#ctx0" brushRef="#br0" timeOffset="132215.858">4703 5329 35 0,'0'0'59'0,"0"0"3"16,0 0 0-1,0 0-46-15,0 0-16 16,0 0 0-16,3 0 0 0,17-5 14 16,0-1 6-16,1 1-2 15,-3 1-2-15,0 2 0 16,3 2 2-16,-6 0-8 16,-3 0-4-16,1 0-2 15,-7 0 2-15,-3 0-6 0,-3 0 0 16,0 4 6-1,-1 6 20-15,-20 7 40 0,-5 3-42 16,-5 0-12-16,1-1-8 16,3-2-4-16,5-4 4 15,7-5-4-15,2-2-2 16,5-3-8-16,5-3-22 16,2 0-28-16,1 0 12 15,0 0-46-15,0 0 18 16,1-8 54-16,10 0 2 15,-2 4-6-15,-1 1 18 16,-3 3 6-16,-2 0 0 16,-3 0 2-16,3 0 6 0,-3 3 14 15,0 14 38 1,0 4-14-16,0 6-18 0,0 0-10 16,0-3-6-16,0-4 0 15,0-6-6-15,0-4-2 16,0-5 2-1,0-1-2-15,0-2-2 0,0-1 0 16,0 1-4-16,3-2 2 16,2 0-10-16,3 0-12 15,-5 0-96-15</inkml:trace>
  <inkml:trace contextRef="#ctx0" brushRef="#br0" timeOffset="132511.068">4827 5445 3 0,'0'0'101'0,"0"0"-63"0,0 0 36 16,0 0-34-16,0 0-4 15,0 0-2-15,-24-9-8 16,18 12-4-16,3-1 4 16,0-2-12-16,3 0 6 15,0 0-12 1,0 0-8-16,0 1-2 0,0-1-4 15,0 3-2-15,0 0 6 16,1 0 2-16,5-2 0 16,-1 1 0-16,4-1 2 15,1-1-2-15,-1 0-8 16,0 0-2-16,-1 0-24 16,2 0-52-16,-8 0-14 0,-2-4-49 15</inkml:trace>
  <inkml:trace contextRef="#ctx0" brushRef="#br0" timeOffset="133095.506">4827 5445 25 0,'45'-55'10'15,"-45"55"29"-15,0 0 11 16,0 0-18-16,0 0-6 16,0 0 0-16,89-8-2 15,-74 8-10-15,0-2 2 16,3 2-2-16,-3-1 2 0,1 1 2 15,-2 0-2-15,-2 0-6 16,-4 0 0-16,0 0-4 16,-2 0 8-16,-3 0-12 15,-1 8 4 1,-1 5 12-16,-1 4 8 0,0 1 6 16,0 3-26-16,0-1 0 15,0-1-2-15,0-3 0 16,0-4 14-16,0-5 6 15,-1-5-2-15,1-2-4 16,-3 2 8-16,-2-2 18 16,-1 1 6-16,-7-1-50 15,1 0-24-15,-5 0 12 16,-2-1-74-16,0-12 8 0,-3-2 28 16,3-2 14-16,0 2 18 15,10 2 12-15,3 4 6 16,4 3 2-16,2 5-2 15,0 1 0-15,0 0-4 16,0 0-4-16,0 0 0 16,0 0 0-16,0 0 2 15,0 1 6-15,0 12 0 16,0 4 22-16,0 6 12 16,0 1 2-16,-1-2-8 15,-11 0 12-15,0-4-10 16,-2-4 10-16,-2-4-10 0,0-2-6 15,4-4-8 1,-2-1-16-16,6-3-40 0,0 0-14 16,2 0-92-16,6-4-20 15,0-3-37 1</inkml:trace>
  <inkml:trace contextRef="#ctx0" brushRef="#br0" timeOffset="133733.31">5227 5454 78 0,'0'0'90'0,"0"0"-32"16,0 0 10-16,0 0-6 15,0 0-8-15,0 0-22 16,0 0-12-16,-5 1-14 0,13-1 14 16,4 0 0-16,4 0 10 15,-4 0-8-15,6 0 4 16,-3 0-14-16,-2 0 8 15,2 1-12-15,-6 1-4 16,0-1 4-16,-5-1-2 16,-2 0 0-16,1 0-6 15,-3 0-6-15,0 0-122 16,0 0-351-16</inkml:trace>
  <inkml:trace contextRef="#ctx0" brushRef="#br0" timeOffset="144003.934">4972 5717 57 0,'0'0'41'15,"0"0"3"-15,0 0-14 16,0 0-16-16,0 0-10 16,0 0-2-16,0 0 2 15,0 0 6-15,0 0 6 0,0 0 6 16,0 0 6-16,0 0 4 15,0 0 0-15,0 0 2 16,0 0-4-16,0 0-10 16,0 0-4-16,0 0-4 15,0 0-8-15,0 0 0 16,0 0-2-16,0 0 0 16,0 0 2-16,0 0-2 15,0 0 2-15,0 0 6 16,0 0 2-16,0 0 12 15,0 0 4-15,0 0 0 16,0-1-4-16,0 1 4 16,0 0-4-16,0 0 4 0,0 0-2 15,0 0-2-15,0 0-10 16,0 1-14-16,0 15 0 16,0 4 46-16,0 5-26 15,0 3-20-15,0 2 18 16,0 2-14-16,0 5 14 15,0 0-18-15,0-3-4 16,0-3-2-16,0-3 6 16,0-6 14-16,0 0-10 15,0-8 0-15,0-3 0 16,0-4-4-16,0-5 4 16,0-1-4-16,0-1-12 15,0 0 12-15,0 0 0 0,0 0 0 16,0 0 8-16,0 0-8 15,0 0 16-15,0 0-16 16,0 0 0-16,0 0-4 16,0 0-42-16,0 0-48 15,0-5-60-15,0-14-38 16,0 9 32-16,1-3-43 16</inkml:trace>
  <inkml:trace contextRef="#ctx0" brushRef="#br0" timeOffset="144572.416">5116 5666 49 0,'0'0'29'0,"0"0"11"16,0 0 2-1,0 0-10-15,0 0-4 0,0 0 2 16,0 0 4-16,0 0-10 0,0 0-10 15,0 4 4-15,0 7 16 16,0 3-4-16,0 4-6 16,0 5 2-16,0 7-16 15,0 6 2-15,0 4-12 16,0 0 12-16,0-1 2 16,0-8 0-16,-4-6 4 15,1-5-2-15,0-4-8 16,1-4 14-16,2-1-8 15,-1-4 0-15,1 0-2 16,-2-1-8-16,2-3-2 16,0-2-2-16,0-1 0 0,0 0-2 15,0 0-2 1,0 0-2-16,0 0-2 0,0 0 6 16,0 0 2-16,-1 0-4 15,-3 0-36-15,-4 0-28 16,-1-7-34-16,-2-3 18 15,0-1-24-15,6 7-12 16</inkml:trace>
  <inkml:trace contextRef="#ctx0" brushRef="#br0" timeOffset="145357.314">4800 6000 3 0,'0'0'95'16,"0"0"-73"-16,0 0 16 16,0 0 18-16,0 0-10 15,0 0-10-15,-6 0-2 16,6 0-8-16,0 0 2 16,0 0 0-16,0 0 0 15,0 0 2-15,0 0-10 16,0 0-8-16,0 0 0 15,0 0-10-15,0 0 2 16,0 0-4-16,0 0 2 0,0 0 8 16,0 0-4-1,6 0 0-15,0 3 4 0,5 2-10 16,2 3 12-16,-1 3-2 16,4 1-8-16,1 2-2 15,0 5 0-15,0-1 0 16,-2 1 2-16,-3-3 6 15,-2-2-4-15,-4-4-4 16,0-4 0-16,-1-2 6 16,-1-1-4-16,-1-2-2 15,3 1 0-15,-3-1-8 16,1-1 8-16,-2 0-2 16,4 2 2-16,0-2-2 15,0 0 2-15,4 0 0 16,2 0 2-16,3-13 2 0,5-4 2 15,2-5 0-15,2-1-4 16,1 2 4-16,-2 4-6 16,-4 1-8-16,2 5 6 15,-5 0-8-15,4 1 6 16,-2 0 0-16,1-1 4 16,2 1-2-16,-5 1 2 15,-4 2-2-15,2 3-2 16,-8 1 8-16,-2 2-4 15,-1 1 2-15,-3 0-2 16,3 0 6-16,0 0-6 16,-2 0 4-16,1 0 6 0,-1 0-6 15,-1 0 6 1,2 0 4-16,-2 0-6 0,3 0 12 16,-3 0 0-16,0 0 6 15,0 0 8-15,0 0 6 16,0 0 0-16,0 0 2 15,0 0 0-15,0 0-6 16,0 0-22-16,0 0-14 16,0 0 0-16,0 0-14 15,0 0-76-15,0 0-164 16,0 0-42-16</inkml:trace>
  <inkml:trace contextRef="#ctx0" brushRef="#br0" timeOffset="148998.118">4524 6372 142 0,'-3'-1'184'16,"1"0"-130"-16,2 1 22 15,0 0 2-15,0 0-22 16,0 0 0-16,0 0 14 16,0 0 12-16,0 0 36 15,0 0 0-15,0 0-38 16,0 0-44-16,0 0-36 15,0 0 6-15,5 5 0 16,7 4 2-16,0-1-8 16,-3 2 0-16,-2 0-44 0,-2-2-114 15,-5 6-152-15,0 2 94 16,0 1 44-16,0-10-2 16</inkml:trace>
  <inkml:trace contextRef="#ctx0" brushRef="#br0" timeOffset="149642.985">4454 6545 72 0,'0'0'114'0,"0"0"-54"0,0 0 18 16,0 0-12-16,0 0 0 16,0 0-6-16,-36 9-60 0,36-9-12 15,0 0-4 1,3 0 6-16,9 0 4 0,7 0 6 15,-2 0 6-15,-1 0 8 16,2-1-10-16,-3-2 2 16,0 0 2-16,-2 3 4 15,-4 0-8-15,-1 0-2 16,-2 0 2-16,-3 0-2 16,1 0 0-16,-4 0-2 15,0 0 4-15,0 0 2 16,0 0-6-16,0 5 0 15,-9 6 10-15,-6 3 24 16,-7 1-22-16,4 1-8 16,0-3-4-16,2 0-14 15,4-5-6-15,3-4-14 0,2-1-2 16,4-3-12-16,0 0-20 16,3 0 12-16,0 0-2 15,0 0 30-15,0 0 8 16,0 0 16-16,3 0-2 15,5-6 4-15,0 2 2 16,-1 0 2-16,-1 4 0 16,-1 0-2-16,-1 0-2 15,-4 0 0-15,3 12 4 16,-1 7 10-16,-1 3 2 16,-1 4 4-16,0-1 4 15,0 3-6-15,0-1-8 0,0-3 16 16,0-3-12-16,0-4-2 15,0-4-8-15,0-2 2 16,2-2-2-16,-1-3 0 16,2-5-2-16,-1-1-12 15,-1 0-28-15,1 0-20 16,2-7 14-16,2-13 16 16,3-6-32-16,-6 12-27 15</inkml:trace>
  <inkml:trace contextRef="#ctx0" brushRef="#br0" timeOffset="150226.921">4588 6650 3 0,'0'0'38'15,"0"0"35"-15,0 0 21 0,0 0-14 16,0 0-10 0,0 0-20-16,0-1-42 0,-1 1-4 15,-10 4-4-15,2 2 8 16,0 1 0-16,2-2-6 15,-2 0-2-15,3-1 0 16,0-3-2-16,3-1-14 16,3 0 0-1,0 0-8-15,0 0 6 0,0 0-2 16,0 0 10-16,0 0 10 16,0 0 0-16,0 0 2 15,3 0 0-15,8-1-2 16,0-3 2-16,0-2 0 0,-2 2 0 15,6-2 0 1,-5 3 0-16,0 0 0 0,-2 3-2 16,-2-1 2-16,3 1 0 15,-2 0 0 1,-1 0 2-16,2 0 0 0,-2 0 0 16,0 0-4-16,1 0 6 15,-2 0-4-15,-2 0 4 16,0 0-4-16,1 0 0 15,1 4 4-15,1 6-2 16,1 1 10-16,-1 4-6 16,-3-4-4-16,0 0 12 15,-3-2-8-15,0-4-2 0,0 2 16 16,0-1-4-16,0-1 28 16,0 1-24-16,-6 0 0 15,-2 1-12-15,-2 0-8 16,3-1-2-16,1-5-12 15,1 1-18-15,2-2-24 16,-1 0-38-16,-1 0-6 16,1-9 30-16,-1-4 40 15,-1-1-16-15,2 0-48 16</inkml:trace>
  <inkml:trace contextRef="#ctx0" brushRef="#br0" timeOffset="150435.359">4624 6690 1 0,'0'0'60'0,"0"0"5"16,0 0-5-16,0 0 6 16,0 0-30-16,0 0-10 15,-21 18-12-15,17-2 8 16,-2-1-2-16,1-1 6 16,1-1-14-16,-1-3 2 15,2-2-8-15,3-3-6 16,-4-2 0-16,4-2-16 15,0-1-34-15,0 0-20 16,0 0-34-16</inkml:trace>
  <inkml:trace contextRef="#ctx0" brushRef="#br0" timeOffset="150734.236">4861 6607 76 0,'0'0'46'16,"0"0"-20"-16,0 0 18 15,0 0-8-15,0 0-4 0,0 0-8 16,42-5-6-16,-27 5-8 15,-5-1-6-15,1 1 0 16,1 0-2-16,-8 0 0 16,2 0-2-16,-3 0-2 15,-3 0-12-15,0 0-98 16,0 0-79-16</inkml:trace>
  <inkml:trace contextRef="#ctx0" brushRef="#br0" timeOffset="151018.192">4785 6764 51 0,'0'0'157'0,"0"0"-135"16,0 0 4-16,0 0-12 16,0 0-8-16,0 0-4 15,-12 6 14-15,24-6 10 16,3 0 6-16,5 0-4 15,2 0-2-15,0 0-8 16,2 0-4-16,0 0 2 16,0 0-8-16,-2 0 6 15,2 0 4-15,-7 0-14 16,-1 0 6-16,-1 0-10 16,-2 0 0-16,1-1 0 15,0-4-34-15,-12 1-116 0</inkml:trace>
  <inkml:trace contextRef="#ctx0" brushRef="#br0" timeOffset="151356.8">5242 6443 202 0,'0'0'6'0,"0"0"10"0,0 0 14 0,0 0 2 15,0 0 0-15,0 0 4 16,28 11 0-16,-19 5 10 16,-2 0-10-1,-2 4-2-15,-4 3 14 0,-1 1-28 16,0-2 0-16,0-2-8 15,0-3-2-15,0-4-8 16,0-7 8-16,0-2-8 16,0-4-2-16,0 0-30 15,0 0-50-15,0 0-48 16,0 0-30-16</inkml:trace>
  <inkml:trace contextRef="#ctx0" brushRef="#br0" timeOffset="151561.327">5319 6557 19 0,'0'0'49'0,"0"0"17"15,0 0-28-15,0 0-6 16,0 0 0-16,0 0-14 16,36 0-6-16,-27 0-6 15,-1 2-2-15,0-1-2 16,0 2 2-16,-4-1-4 15,-2 3 0-15,-2 0-24 16,0-2-92-16</inkml:trace>
  <inkml:trace contextRef="#ctx0" brushRef="#br0" timeOffset="152030.081">5187 6717 120 0,'0'0'64'0,"0"0"-18"15,0 0-8-15,0 0-14 16,0 0 2-16,0 0-4 16,-11 0-2-16,11 0-4 15,0 0-2-15,0 0-4 0,0 0 0 16,0 0 0-1,0 0-2-15,0 0 12 0,15 0 4 16,1 0 0-16,5 0-2 16,-1 0-8-16,2-2-6 15,0 1 0-15,-2 1-8 16,-1 0 2-16,0 0-2 16,-2 0 2-1,-1 0-2-15,-5 1 2 0,-2 5 10 16,0-2 0-16,-6-1 12 15,0 0 8-15,-3-3 2 16,0 0 2-16,0 0 26 0,0 0 22 16,0 0 14-16,0 0 0 15,0 0-6-15,0 0-34 16,0 0-32 0,0 0-26-16,0 0 0 0,0 0-6 15,0 0-96-15,0 0-232 16,0 0-148-16</inkml:trace>
  <inkml:trace contextRef="#ctx0" brushRef="#br0" timeOffset="156988.361">4976 7011 114 0,'0'0'52'0,"0"0"-44"15,0 0 30-15,0 0 8 0,0 0-10 16,0 0-12 0,0 0-2-16,0 0 2 0,0 0-4 15,0 0 2-15,0 0 0 16,0 3 8-16,0 7 6 16,1 4 8-16,2 8 2 15,-1 3-8-15,-1 2-14 16,-1 1-24-16,0-4-2 15,0-2 2-15,0-3 24 16,0-5-24-16,0-4-14 16,0-1-34-16,0-4-26 15,0 1-6-15,0-6-24 16,0 0-16-16,2 0-93 16</inkml:trace>
  <inkml:trace contextRef="#ctx0" brushRef="#br0" timeOffset="157333.965">5131 6988 61 0,'0'0'105'16,"0"0"-83"-16,0 0 4 0,0 0-2 15,0 0-8 1,0 0-6-16,9-3 0 0,-9 3 4 16,0 0 6-16,0 11 12 15,0 10 30-15,0 6-32 16,0 3-12-16,0 3-14 16,0-1 2-16,0-3 2 15,0-4-8-15,0-5 8 16,-1-4-8-16,-1-5 0 15,1 1-4-15,-8-7-14 16,3 5-56-16,-5-2-24 16,-2-4-6-16,1-1-13 15</inkml:trace>
  <inkml:trace contextRef="#ctx0" brushRef="#br0" timeOffset="157883.533">4855 7200 84 0,'0'0'58'0,"0"0"-40"15,0 0 24-15,0 0 4 16,0 0-6-16,0 0-24 15,-4-5-10-15,4 5 2 0,0 0 8 16,0 3 0 0,7 4-2-16,1-2 4 0,-2 5 6 15,5 3-10-15,0 4 2 16,1 1-10-16,1 2 2 16,-1-2-6-16,-1 1-2 15,-1-2 0-15,-4-5 0 16,-1-2 0-16,-1-4 14 15,-1-3-14-15,0-1 6 16,0 0-6-16,-2-2-4 16,2 0 2-16,0 0 2 15,2 0-6-15,4 0-4 16,4 0 6-16,1-10 4 16,5-4 10-16,-1-1-8 15,3-2 6-15,0-2-6 0,0 1 2 16,3-2-4-16,-2 3 4 15,3 2-4-15,-5 2 0 16,-2 4 2-16,-5 2-4 16,0 2 2-16,-5 0 0 15,3 1 0-15,-1 0-10 16,-1 1-12-16,0-1-68 16,-9 4-52-16</inkml:trace>
  <inkml:trace contextRef="#ctx0" brushRef="#br0" timeOffset="160558.358">4447 7664 33 0,'0'0'145'0,"0"0"-117"16,0 0 28-16,0 0 2 16,0 0-24-16,0 0-12 15,0 0-6-15,3-5 14 16,8 5-6-16,-2 0-10 16,-1 0-8-16,4 0-4 15,-6 0 0-15,0 2 4 16,0-1-6-16,-3 2 0 15,1 1-22-15,-4-2-70 0,0 1-120 16</inkml:trace>
  <inkml:trace contextRef="#ctx0" brushRef="#br0" timeOffset="160972.251">4370 7793 78 0,'0'0'58'16,"0"0"-58"0,0 0 0-16,0 0 16 0,0 0 26 15,0 0-6-15,52-7-14 16,-38 3-12-16,0 0 0 0,-4 1 2 16,0 0-6-16,-2 3 0 15,-1 0 0-15,2 0-6 16,-4 0-2-16,-2 0 2 15,-2 0 2-15,-1 0 0 16,0 0 0 0,0 0 2-16,0 0 26 0,0 13 18 15,-10 4 10-15,-8 2-26 16,-3 6-20-16,-3-3-10 16,3 2-2-16,-1-4 0 15,5-3-14-15,1-6-4 16,4-4-28-16,7-5-34 15,2-2 10-15,3 0-10 16,0 0-71-16</inkml:trace>
  <inkml:trace contextRef="#ctx0" brushRef="#br0" timeOffset="161167.25">4405 7885 23 0,'0'0'32'0,"0"0"37"15,0 0-31-15,0 0-4 16,0 0-4-16,0 0-2 16,12 120-2-16,-8-99-2 15,-3-2-4-15,2-7-8 16,0-5-8-16,-1-1-4 0,1-4-2 16,0 0-2-1,0-2-10-15,-3 0-20 0,6 0-4 16,-1-9-60-16,-3 1 18 15</inkml:trace>
  <inkml:trace contextRef="#ctx0" brushRef="#br0" timeOffset="161998.029">4527 7881 0 0,'0'0'98'15,"0"0"-16"-15,0 0-32 16,0 0-22-16,0 0 2 15,0 0-4-15,-21 1-4 0,15 0-6 16,0 2-4-16,2-1-6 16,-1 0-6-16,-2 0-10 15,5-1 4-15,-1 1 0 16,3-1 6-16,0-1 0 16,0 0-4-16,0 1 4 15,0-1-6-15,0 2-14 16,0-2 14-16,0 0 6 15,0 0 10-15,0 0-2 16,0 0-4-16,0 0-4 16,0 0-6-16,0 0 4 15,0 0-2-15,0 0 0 16,0 0-2-16,0 0 6 16,0 0 8-16,0 0 4 0,0 0-8 15,0 0 0-15,0 0-2 16,0 0-2-16,0 0 0 15,0 0 0-15,0-2 2 16,0 2 0-16,0-1-2 16,0 1 0-16,3-1 2 15,2 1 0-15,-1-3 2 16,4 1 2-16,-1 0-4 16,2-1 2-16,3-1-2 15,2-2 4-15,2 1-4 16,-1-1 0-16,0 0 2 0,-5 4-4 15,-4 2 0 1,-3 0-2-16,0 0-2 16,-3 0 4-16,3 0-2 0,0 0 4 15,-2 0-2-15,2 2 10 16,-1 5 8-16,-2-2-4 16,3-1 8-16,-3-4-4 15,0 1-4-15,0-1 4 16,0 0 0-16,0 3 2 15,0 2-6-15,0 2 22 16,0 2-12-16,0 2-12 16,0 1 8-16,0 1 2 15,-3-3 0-15,-2 1-16 16,1-4 0-16,-3-2 6 0,2-1-10 16,4-1 12-16,-1-1-2 15,2-1-10-15,-1 0 4 16,-1-1-6-16,2 0 0 15,0 0 0-15,0 0-4 16,0 0-4-16,0 0-20 16,0 0-22-16,-1 0 22 15,-2 0-72-15,-2-1 10 16,-2-5-12-16,1-1 8 16,3 3-20-16</inkml:trace>
  <inkml:trace contextRef="#ctx0" brushRef="#br0" timeOffset="162240.893">4552 7893 43 0,'0'0'49'16,"0"0"-11"-16,0 0 14 15,0 0-14-15,0 0 10 16,0 0-4-16,0 0-2 15,0 49 8-15,-7-41-8 16,-3 3-8-16,-3 0-16 16,0-2-16-16,3-1-2 15,1-2-18 1,0-5-60-16,6-1-38 0,3 0-78 0</inkml:trace>
  <inkml:trace contextRef="#ctx0" brushRef="#br0" timeOffset="162788.954">4870 7829 154 0,'0'0'48'0,"0"0"-18"0,0 0-8 0,0 0-16 16,0 0 6-16,0 0 10 16,30 0-4-16,-19 0-4 15,-3 0-4-15,-3 0-4 16,-2 0-2-16,-2 0-2 16,-1 0 0-16,0 0-2 15,0 2-16-15,0 1-86 16,0 2-130-16</inkml:trace>
  <inkml:trace contextRef="#ctx0" brushRef="#br0" timeOffset="163011.352">4870 7829 126 0,'-70'90'38'0,"70"-90"-18"0,0 0 0 15,0 0-6-15,0 0 2 16,0 0 4-16,0 0-2 15,6 4 4-15,8-4-12 16,0 0 4-16,3 0-2 16,2 0-10-16,0 0 2 15,0 0-4-15,-3-3 0 0,-6 2-2 16,-2-1 0 0,-4 2-32-16,-4 0-38 15,0 0-48-15</inkml:trace>
  <inkml:trace contextRef="#ctx0" brushRef="#br0" timeOffset="163439.209">4739 8025 76 0,'0'0'92'0,"0"0"-58"16,0 0 10-16,0 0-10 0,0 0-10 15,0 0-14 1,-12 4-8-16,12-4 0 0,0 0 0 31,10 0 10-31,5 0-4 0,3 0 12 0,4 0-4 16,3-1 2-16,1-1 0 16,3 1-6-16,-1 1-8 15,-1 0-2-15,-5 0 0 16,-4 0 4-16,-2 0 12 31,-3 0-10-31,0 0 4 0,-4 0 4 0,-2 1-2 16,-1 2 4-16,-4-1 0 15,2-1 6-15,-4-1-2 16,3 0-8-16,-3 0 4 16,0 0-4-16,0 0 0 0,0 0-8 15,0 0-2-15,0 0 0 16,0 0-4-16,0 1-8 15,0-1-56-15,0 0-158 16,0 0-141-16</inkml:trace>
  <inkml:trace contextRef="#ctx0" brushRef="#br0" timeOffset="165825.414">4855 7956 80 0,'0'0'82'0,"0"0"-20"15,0 0-2-15,0 0-34 16,0 0-12-16,0 0-14 15,20-96-2-15,-4 94 0 16,-4 2-8-16,1 0 8 0,-4 0 2 16,-1 12 2-1,-5 4 0-15,-3 1 6 0,0 2 12 16,0-4 2-16,-6-3 0 16,-8-4 16-16,1-2 16 15,-1-6-12-15,0 0-18 16,2 0-24-16,-3-3 0 15,3-11-2-15,3-6-14 16,2-6 16-16,7 1 0 16,0 1 0-16,0 7 0 15,10 7-14-15,2 6 10 16,1 4-12-16,-1 0-10 0,0 0 16 16,-2 13 8-16,-2 7 2 15,-8 4 0-15,0 1 20 16,0-1 0-16,-5-4 4 15,-9-5 6-15,0-4 28 16,-2-5 26-16,7-5 14 16,-2-1-44-16,3 0-54 15,0-7-60-15,2-11 4 16,6-6 4-16,0-1 48 16,6 1-10-16,16 6-18 15,4 5 8-15,-3 9 0 16,0 4-14-16,-2 0-10 15,-6 1 16-15,-2 15 22 0,-7 3-18 16,-6 4 28 0,0-1 2-16,-6 1 10 15,-15-2 0-15,-4-6 18 0,-1-3 28 16,-2-8 12-16,1-4-18 16,5 0-24-16,4-6-28 15,6-11-2-15,11-2-18 16,1-4 20-16,0 2 0 15,20 2-20-15,7 8-4 16,2 4-12-16,-1 7-20 16,-1 0 16-16,-3 2 20 15,-8 13 14-15,-1 4 0 0,-7-1-14 16,-8 2 20-16,0-2 10 16,-5-3 4-1,-17-2 2-15,1-6 28 0,-8-7 28 16,3 0-24-16,0-1-34 15,10-20-14-15,4-6-18 16,11-4 18-16,1-2-4 16,3 7-6-16,16 6-12 15,3 7-2-15,-4 10 4 16,0 3-24-16,-1 0 0 16,-3 12 40-16,-2 8 4 15,-4 0 0-15,-8 4 4 16,0-1 4-16,0 0 2 15,-6-4 0-15,-14-3 6 16,-2-6 40-16,-3-5 16 0,4-5-16 16,3 0-44-16,3-1-12 31,9-16-6-31,3-7-16 0,3-2 16 0,3-2-16 16,18 6-8-16,4 7-10 15,-1 8 4-15,0 7-12 16,-2 0-6-16,-5 5 24 15,-2 13 22-15,-8 6 4 16,-2 3 4-16,-5-1 12 16,0-3-6-16,-3-1 4 15,-11-5 16-15,-4-4 20 16,0-6 14-16,-4-5 36 0,4-2-44 16,2 0-46-1,-1-11-6-15,7-9-8 0,2-7-4 16,7-2-8-16,1-1 2 15,0 5-10-15,13 6 6 16,5 8 6-16,2 7-2 16,-1 4-20-16,-2 0-6 15,-3 3 30-15,-3 13 12 16,-5 1 4-16,-2 5 2 16,-4-2 10-16,0-2 2 15,-9 0 0-15,-9-2 28 16,-4-5 14-16,-2-2 8 15,2-7 14-15,4-2-32 16,3 0-48-16,3-8-28 16,6-11 8-16,4-3 8 0,2 0 12 15,2 2-30-15,20 3-16 16,2 5 18-16,2 6-2 16,-1 6-30-16,-1 0 18 15,-3 0 20-15,-2 8 20 16,-3 4-6-16,-8 3 2 15,-5-1 6-15,-3 0 8 16,0 1 10-16,-9-1 2 16,-13 0 32-16,-2-5 8 15,-3-5 14-15,4-4-10 0,3 0-36 16,2-1-28 0,4-15-18-16,7-5-12 0,3-4 2 15,4-2 10-15,4 3 6 16,18 5-16-16,5 7-4 15,0 8 6-15,0 4-32 16,-2 0 14-16,-7 0 16 16,-3 5 26-16,-3 6-2 15,-7 3 4-15,-5 1 4 16,0 2 12-16,-3 1 4 16,-16-1 12-16,-6-2 10 15,0-2 28-15,1-4 4 16,3-7 0-16,3-2-72 15,6 0-2-15,3-9-30 16,6-11-18-16,3-2 42 0,0-3-30 16,12 4 10-16,6 5-12 15,3 7 4-15,-3 6 6 16,0 3-26-16,-2 0 20 16,-5 1 20-16,-4 12 12 15,-2 2 2-15,-5 1 12 16,0 1 2-16,-3 1-2 15,-17-2 10-15,-4-2 22 16,-4-4 20-16,1-6 0 16,3-4-12-16,5 0-14 15,4-3-38-15,4-15 0 16,5-7-8-16,6-5-10 0,0-1 10 16,0 6-8-16,11 5-38 31,6 10 30-31,0 6 2 0,1 4-12 0,-1 0-26 15,-1 1 34-15,-4 13 26 16,-1 5 4-16,-6 1-2 16,-5 2 6-16,0 1 4 15,-1-4 0-15,-20 1 12 16,-4-5 16-16,-1-3 22 16,3-8 18-16,6-4-18 15,2 0-62-15,5-3-8 16,4-14-16-16,4-7-58 15,2-1 6-15,0-1-46 16,3 16-18-16,6 3-48 16</inkml:trace>
  <inkml:trace contextRef="#ctx0" brushRef="#br0" timeOffset="166431.33">5115 7659 196 0,'0'0'70'16,"0"0"-28"-16,0 0-4 15,0 0-22-15,0 0-10 16,0 0 10-16,0 0 18 15,-3 0 4-15,3 0 8 16,4 0-6-16,-1 0-4 16,2 0-8-16,2 0-8 15,2 0-10-15,0 0-6 16,3 2 0-16,0-2-2 0,0 0-2 16,1 1 2-16,-2-1-2 15,-5 0 0-15,1 0 0 16,-4 0-30-16,-1 0-50 15,-2 2-70-15,0-1-40 16</inkml:trace>
  <inkml:trace contextRef="#ctx0" brushRef="#br0" timeOffset="167112.465">5048 7857 186 0,'0'0'84'16,"0"0"0"-16,0 0 10 16,0 0-16-16,0 0-22 15,0 0-38-15,0 0-2 16,-11 0-4-16,11 0-2 16,0 0 0-16,0 0 12 15,0 0-8-15,0 0 14 16,0 0 4-16,0 0-6 15,0 0-4-15,0 0-18 16,0 0-4-16,0 0-14 0,0 0-18 16,0 0 2-16,12 0 22 15,5 0 8-15,5 0 4 16,0-4-4-16,2 2-10 16,-1 2 8-16,2 0 2 15,-1 0 14-15,-2 0 8 16,-4 0-8-16,-2 0 18 15,-2 2 10-15,-4 1-12 16,-4-3 8-16,-1 1-22 16,-2-1-12-16,3 0 10 15,-3 1-14-15,4-1-26 16,4 0-190-16,-10 0-78 16</inkml:trace>
  <inkml:trace contextRef="#ctx0" brushRef="#br0" timeOffset="168942.279">5385 7586 130 0,'0'0'80'0,"0"0"-18"16,0 0 0-16,0 0 6 15,0 0-30-15,0 0-14 16,0 0-6-16,0-1-4 0,0 1-14 15,0 0-2-15,0 0 2 16,1 0 2-16,11 0 8 16,5 0 0-16,1 0-4 15,1-2-2-15,5-2-4 16,-6 0 0-16,4-2 6 16,-4 0-2-16,-6 3 0 15,0-1-4-15,-3 3 4 16,-6-1-4-16,-2 2-4 15,-1 0-36-15,0 0-34 16,0 0-96-16,0 0-59 16</inkml:trace>
  <inkml:trace contextRef="#ctx0" brushRef="#br0" timeOffset="169264.418">5479 7614 78 0,'0'0'62'0,"0"0"-24"16,0 0 18-16,0 0 4 16,0 0-10-16,0 0-4 15,0 0-2-15,-3 75-6 16,1-56 22-16,1 3-4 16,1-1 10-16,-2 0-4 15,1-4 10-15,1-2-10 16,0-3-16-16,0-4-16 0,0-1 2 15,0-4-18-15,0 0 2 16,0-3-12-16,0 0-4 16,0 0 0-16,0 0 0 15,0 0-10-15,0 0-46 16,-4 0-38-16,1 0-78 16,0 0-128-16,0-4 144 15,3-2-45-15</inkml:trace>
  <inkml:trace contextRef="#ctx0" brushRef="#br0" timeOffset="169572.112">5479 7728 29 0,'0'0'63'0,"0"0"-51"0,0 0 26 16,0 0 2-16,0 0 0 15,0 0-2-15,18 0 2 16,-14 0 6-16,-1 0 2 16,0 0 2-16,0 4 8 15,2 2-8-15,-1 0-8 16,2 2 8-16,0 1-10 16,-2 0 6-16,1-2 12 15,-2-1-10-15,0 0-6 16,2-2-16-16,-4-2-14 0,1-1-8 15,-2-1-4-15,0 0-16 16,0 0-162-16,0 0-224 16</inkml:trace>
  <inkml:trace contextRef="#ctx0" brushRef="#br0" timeOffset="182023.716">5392 8371 134 0,'0'0'30'0,"0"0"0"16,0 0 26-16,0 0 6 16,0 0 20-16,0 0 2 15,0 0-10-15,0-6 14 16,0 6 4-16,0 0 8 16,0 0-6-16,0-2-22 15,0 2-14-15,0 0 12 16,0 0-26-16,0 0 8 0,0 0 24 15,0 0-18-15,0 0 18 16,0 0 12-16,0 0-46 16,0 0 16-16,0 0-58 15,0 0-24-15,5 0 24 16,11 3 24-16,2 7 18 16,3-1-16-16,6 2-26 15,0 1 18-15,2 0-2 16,3-2-16-16,-1-1 26 15,2 0-26-15,-3 1 8 16,0-3-8-16,-4 0-8 16,-1 2 8-16,-2-4-8 0,-2 1 8 15,-4-2 0 1,-6-1 0-16,-3-1 8 0,-3 0-8 16,-4-2 0-16,-1 0 26 15,0 0-26-15,0 0 26 16,0 0 26-16,0 0-42 15,0 0 32-15,0 0 4 16,0 0-12-16,0 0 29 16,0 0-63-16,0 0 0 15,0 0 0-15,0 0 0 16,0 3 0-16,-1 4 0 16,-15 8 0-16,-6 10 0 15,-6 8 0-15,-5 11 0 0,-4 5 0 16,-3 8 0-1,-1 2 0-15,2-4 0 0,6-7 0 16,8-8 0-16,4-9 0 16,9-8 0-16,6-8 0 15,2-5 0-15,1-5 0 16,3-2 0-16,0-3 0 16,0 0 0-16,0 0-89 15,0 0-785-15,0 0 306 16</inkml:trace>
  <inkml:trace contextRef="#ctx0" brushRef="#br0" timeOffset="183462.565">3344 8558 160 0,'0'0'52'15,"0"0"-28"-15,0 0 20 16,0 0-10-16,0 0 10 16,0 0-6-16,0 0-14 15,34-1-8-15,-22 1-10 16,-1 0 0-16,-3 0-6 0,-3 0 0 15,-2 4-2-15,-3 6-8 16,0 4-74-16,0 7-2 16,-8-13-50-16,-2 1 6 15</inkml:trace>
  <inkml:trace contextRef="#ctx0" brushRef="#br0" timeOffset="183942.282">3280 8722 45 0,'0'0'29'16,"0"0"41"-16,0 0-52 15,0 0-18-15,0 0 0 16,0 0 20-16,30-16 2 16,-11 5-8-16,3-1 0 15,-2 3-4-15,-2 2-2 16,-2 3-2-16,-7 4 0 0,-3 0-4 16,-3 0 0-16,-3 0 2 15,0 4-2-15,0 12 44 16,-12 6-4-16,-7 3-16 15,-5 1 12-15,3-3-30 16,-3 2-8-16,3-4 2 16,-1-3 8-16,8-4-10 15,4-4-2-15,5-7-20 16,3-3-26-16,2 0-28 0,0 0-52 16,0-9 40-1,4-2 57-15,6 1 17 16,-2 6 12-16,-2 3 0 0,-3 1 4 15,1 0-2 1,-1 3 28-16,3 12 9 0,0 7 7 16,2 6-10-16,0 2-8 15,0 3-4-15,-2-3-8 16,2-5 2-16,-1-6-4 16,-4-6-6-16,1-7-6 15,-2-3-4-15,-1-3-4 16,1 0 2-16,4-7-26 15,0-16 4-15,4-5-28 16,-7 13-37-16</inkml:trace>
  <inkml:trace contextRef="#ctx0" brushRef="#br0" timeOffset="184457.928">3438 8797 27 0,'0'0'109'0,"0"0"-37"0,0 0-30 16,0 0-8-16,0 0-8 15,0 0-12-15,-30 14 0 16,23-10-6-16,2 0-6 16,4-2 4-16,-1-1-6 15,2-1-2-15,0 0 2 16,0 0 0-16,0 0 0 16,0 0-2-16,0 0-2 15,0 0 2-15,0 0-2 16,0 0-4-16,6 0 6 0,7 0-8 15,3-1 10-15,3-8 10 16,-1-2-8-16,4-1 2 16,-3 1 0-16,0 1-2 15,-2 2 4-15,1 2-6 16,-4 2 2-16,2 1-2 16,-4 3 0-16,0 0 0 15,0 0 0-15,-2 0 4 16,-1 0 2-16,3 0-2 15,-1 9 6-15,-1 0 0 16,-1 3 4-16,0 2 16 16,-6 0-12-16,3 0 22 15,-4-1-2-15,-2-1 4 0,0 0-6 32,0-1 8-32,0 2-18 0,-11-3-14 0,-1 0 2 15,-1-3-14-15,1-1-10 16,0-6-32-16,0 0-12 15,0 0-42-15,-6-5 0 16,-1-13 42-16,4-5-34 31,0-1-10-31,9 3-19 0</inkml:trace>
  <inkml:trace contextRef="#ctx0" brushRef="#br0" timeOffset="184671.359">3547 8791 21 0,'-2'0'67'0,"1"0"-5"0,1 0-20 16,-2 0-8-16,2 7 4 15,-1 9 4-15,-2 8-10 16,-2 5-4-16,-5 2-4 16,-2 2-12-16,-3-7 28 15,2-1-18-15,-1-7-2 16,4-7-12-16,4-5-8 16,3-6-10-16,1 0-44 15,2 0-58-15,0-2-90 16</inkml:trace>
  <inkml:trace contextRef="#ctx0" brushRef="#br0" timeOffset="184970.591">3784 8715 74 0,'0'0'34'0,"0"0"18"16,0 0-14-16,0 0-4 15,0 0-10-15,0 0-10 16,83-3 0-16,-66 2-2 16,2-1-6-16,-1-1 2 15,-1 0 2-15,-5 3 2 16,-5-1-8-16,-3 1-2 15,-2 0 2-15,-1 0 4 0,-1 0 2 16,0 0 0-16,0 0-10 16,0 0-30-16,-4 3-64 15,-5 1-72-15</inkml:trace>
  <inkml:trace contextRef="#ctx0" brushRef="#br0" timeOffset="185232.924">3778 8812 110 0,'0'0'48'0,"0"0"-4"0,0 0-16 16,0 0-24-16,0 0 10 16,0 0 6-16,18 2-4 15,3-4 4 1,1-3-8-16,1-1 2 0,-1 0-8 15,-3 3-2-15,-2 2-4 16,-2 1-8-16,-5 0 8 16,-1 0 2-16,0 0-2 15,-5 0 0-15,-4 0-32 16,0 0-118-16</inkml:trace>
  <inkml:trace contextRef="#ctx0" brushRef="#br0" timeOffset="185718.624">3751 8963 84 0,'0'0'104'15,"0"0"-56"-15,0 0 12 16,0 0-14-16,0 0-2 15,0 0-10-15,-21 4-14 16,21-4-4-16,0 0 4 16,0 0-10-16,0 0 6 0,0 0-6 15,0 0-4-15,0 0 6 16,6 0 0-16,11 0 0 16,-1-4 0-16,5-3-2 15,3 1 4-15,1 0-4 16,-1 1-6-16,2 1 0 15,2 1 4-15,0 0-6 16,-1 3 0-16,0 0 0 16,-5 0 2-16,-1 0-2 15,-5 0 0-15,-2 2 4 16,-2 0 8-16,-5 0 8 16,-2-1 2-16,-1-1-2 0,-1 0 16 15,-1 0 12 1,-1 0-2-16,-1 0 6 15,2 0-18-15,-2 0-12 0,0 0-10 16,3 0 2-16,-3 0-16 16,0 0-106-16,0 0-260 15,0 0-99-15</inkml:trace>
  <inkml:trace contextRef="#ctx0" brushRef="#br0" timeOffset="186814.406">4273 8713 144 0,'0'0'108'15,"0"0"-92"-15,0 0 14 16,0 0-8-16,0 0-8 16,0 0-2-16,0 0 4 15,15 5-6-15,-7 0-4 16,-4 2-2-16,2 1-4 0,-3-1-2 15,-1-1-6-15,-2-3-66 16,0 0-96-16</inkml:trace>
  <inkml:trace contextRef="#ctx0" brushRef="#br0" timeOffset="187062.784">4296 8874 21 0,'0'0'141'0,"0"0"-113"16,0 0 24-16,0 0-10 15,0 0-12-15,0 0-6 16,16 44-18-16,-13-41-6 0,0-3 0 16,2 1-4-16,-5-1-32 15,0 0-112-15</inkml:trace>
  <inkml:trace contextRef="#ctx0" brushRef="#br0" timeOffset="190600.885">4519 8501 156 0,'0'0'130'15,"0"0"-58"-15,0 0 22 16,0 0-4 0,0 0 6-16,0 0 10 0,0 0-8 15,-7-1-48-15,7 1-42 0,0 0-8 16,0 0 0-16,4 3-4 15,4 7 4-15,-2 1-4 16,2 3-26-16,-7 4-160 16,-1 0 2-16,0 0 28 15,0-11-4-15,0-3 4 16</inkml:trace>
  <inkml:trace contextRef="#ctx0" brushRef="#br0" timeOffset="190848.26">4506 8674 15 0,'0'0'89'16,"0"0"-3"-16,0 0-18 15,0 0-28-15,0 0-18 16,0 0-10-16,0 0 2 16,-4 2-2-16,4-2-4 0,0 0 0 15,0 3-2-15,0 1-4 16,0 2 2-16,3 7-4 16,0 4-58-16,-3-8-102 15</inkml:trace>
  <inkml:trace contextRef="#ctx0" brushRef="#br0" timeOffset="191114.548">4509 8843 29 0,'0'0'67'15,"0"0"-27"-15,0 0 22 16,0 0-6-16,0 0-4 16,0 0-8-16,15 8-14 15,-4-17-14-15,2-8-6 0,0-6-4 16,2-4-6-16,-1-3-24 15,-11 18-120-15,-2 2-91 16</inkml:trace>
  <inkml:trace contextRef="#ctx0" brushRef="#br0" timeOffset="191415.743">4603 8578 78 0,'0'0'90'0,"0"0"-62"15,0 0 34-15,0 0-18 16,0 0-6-16,0 0-6 16,48-47-12-16,-38 42-8 0,-1-1-8 15,0 2-2-15,-3 1-2 16,-3 1-4-16,-1 2 0 16,-2 0-28-16,0 0-32 15,0 0-84-15</inkml:trace>
  <inkml:trace contextRef="#ctx0" brushRef="#br0" timeOffset="191659.092">4603 8578 9 0,'67'-24'81'0,"-67"24"-35"0,0 0 12 16,0 0-26-16,0 0 4 16,0 0-4-16,-7 95-10 15,7-76-14-15,0-1-8 0,0-1 4 16,3-1-6-16,-3-2 2 15,0 0-32-15,0 0-40 16,0-1 14-16,0 0-14 16,-6-3 37-16,0-3 35 15,1-4 6-15,2-2 17 16,2-1 19-16,-1 0-2 16,2 0-12-16,0 0-2 15,0-13-12-15,0-3-6 16,3-3-4-16,8 1 2 15,-2-1-4-15,6 2 0 16,-5 0-2-16,2-1-2 16,-11 12-52-16,1-2-111 0</inkml:trace>
  <inkml:trace contextRef="#ctx0" brushRef="#br0" timeOffset="192561.331">4809 8379 90 0,'0'0'126'16,"0"0"-74"-16,0 0 14 15,0 0-34-15,0 0-6 16,0 0-8-16,5 41 8 16,-13-9-12-16,-6-1 2 0,0-6-10 15,2-3 2-15,0-8-2 16,6-5-6-16,3-8 6 15,3-1-6-15,0 0-42 16,0 0-10-16,0-1-28 16,3-14 76-16,10-2 4 15,1 0-2-15,2 2-4 16,-1 2 4-16,1 5 2 16,-4 4 0-16,2 2 0 15,-2 1 0-15,-2 1-6 16,1 0 4-16,-1 0 2 15,-1 0 6-15,2 11 4 16,-3 2 6-16,-2 1 8 16,0 0-4-16,-3-3-20 0,-1-1-2 15,-2-4 2-15,0 1 16 16,0-1 2-16,-2-1-2 16,-10 2-4-1,-1-1-6-15,-2-3-6 0,4-1 0 16,0-2-14-16,3 0 6 15,4 0-34-15,-1-1-10 16,1-13 26-16,4-4 6 16,0-1-2-16,0 3-6 15,0 7-8-15,0 3-12 16,0 5 6-16,0 1 38 16,-5 0 4-16,-1 0-26 15,-1 0 26-15,1 0 6 0,-1 7 26 16,1 2-8-16,-2 4 12 15,0 3-6-15,2 3 6 16,-1 0-14-16,0-1 2 16,1-1-10-16,1-4-4 15,2-6-6-15,0-3 0 16,3-4-4-16,0 0-8 16,0 0-10-16,0 0 0 15,0 0-16-15,6-12 34 16,6-1 0-16,1 0-4 15,1 3-2-15,-2 7 6 16,-3 2-2-16,-2 1-8 16,1 0 6-16,-2 0 4 15,4 0 6-15,-2 10-2 16,-1 2 12-16,1 3 6 0,2 6 4 16,-1 3-10-16,3 1 2 15,-3 4 22-15,-3-5 4 16,-3-5-18-16,-2-2 4 15,-1-3 2-15,0-2 8 16,0-2-12-16,0 0 6 16,0-2-2-16,-6 2-20 15,-3-1 8-15,-1-2-18 16,-2 1-2-16,-3-3-2 16,-1-2-18-16,-4-3-6 0,2 0 16 15,-4 0-40-15,4 0 4 16,2-10 4-16,1-1 34 15,7 0-6-15,4 0-12 16,2 1 8-16,2 0 6 16,0 0-2-16,0 1 4 15,6-2 4-15,5 2 6 16,-1 1-2-16,2-2 2 16,-3 2 0-16,3 0 0 15,2-1 2-15,-1 2-2 16,5 0-2-16,-12 5-90 15,1 1-68-15</inkml:trace>
  <inkml:trace contextRef="#ctx0" brushRef="#br0" timeOffset="193938.423">5005 8511 168 0,'0'0'86'16,"0"0"-34"-16,0 0-2 15,0 0-12-15,0 0-20 16,0 0-16-16,0 0 2 16,8-7 10-16,7 4 4 15,3-1-2-15,0-1-6 16,0 1-6-16,0-2 2 16,-3 0-4-16,-3 2-2 0,1 0 4 15,-5 0-4 1,-4 4 0-16,-1-2 0 0,-3 2-8 15,0 0-30-15,0 0-74 16,0 0-108-16</inkml:trace>
  <inkml:trace contextRef="#ctx0" brushRef="#br0" timeOffset="194197.748">5082 8424 7 0,'0'0'30'15,"0"0"23"-15,0 0 1 16,0 0-6-16,0 0 0 0,0 0-16 16,15 48-16-1,-9-25-8-15,-5 0-8 16,-1 3-2-16,0-3-8 0,0 0-34 16,0-3-44-16,-4-17-25 15</inkml:trace>
  <inkml:trace contextRef="#ctx0" brushRef="#br0" timeOffset="194481.97">5033 8627 1 0,'0'0'24'0,"0"0"12"0,0 0-9 15,0 0-9-15,0 0 6 16,0 0 10-16,46-24 0 0,-31 18-22 16,0 1 2-1,-2 1-4-15,1-1-6 0,-5 1-4 16,0 1 2-16,-2 3-2 15,-3 0-4-15,-4 0-72 16</inkml:trace>
  <inkml:trace contextRef="#ctx0" brushRef="#br0" timeOffset="194764.219">5046 8723 202 0,'0'0'28'16,"0"0"14"-1,0 0 10-15,0 0-6 0,0 0 10 16,0 0-26-16,-41 115-22 16,39-113-4-16,2 0-4 15,0-2-8-15,-1 0-42 16,1 0-86-16,-2-2-6 15,2-5 10-15</inkml:trace>
  <inkml:trace contextRef="#ctx0" brushRef="#br0" timeOffset="195060.942">5046 8723 39 0,'33'42'65'0,"-33"-42"-1"0,0 0 4 15,0 0-16-15,0 0 0 16,0 0 4-16,102 27-14 16,-83-24-18-1,-1-1-6-15,3-2-6 0,-2 0-8 16,-2 0-2-16,-3 0-2 16,-3 0 4-16,-4 0 4 15,-2 0-6-15,-5 0 6 16,0 0 4-16,0 0-12 15,0 0-10-15,-5-5-62 0,-10-3 0 16,5 3-36 0,3 0-82-16</inkml:trace>
  <inkml:trace contextRef="#ctx0" brushRef="#br0" timeOffset="195321.241">5164 8726 9 0,'0'0'97'0,"0"0"-79"15,0 0 16-15,0 0-4 16,0 0 10-16,0 0 0 16,0 0-6-16,-3-1-10 15,6 1-14-15,1 0-6 16,1 0-2-16,-2 0-2 16,3 0-2-16,0 0-14 15,4-12-10-15,1-2-8 0,2 0-34 16,2 3 20-16,-1 5 34 15,-3 2 10-15,0 4 4 16,-2 0 0-16,1 0 38 16,-2 0 10-16,-1 0 10 15,2 0-8-15,2 6 12 16,-2 3 8-16,-2 1-14 16,2-1-18-16,-3-1-26 15,2-1-6-15,-7 3-6 16,-1-5-26-16,0 5-352 15</inkml:trace>
  <inkml:trace contextRef="#ctx0" brushRef="#br0" timeOffset="201819.479">4509 4339 112 0,'0'0'82'0,"0"0"-36"15,0 0 10-15,0 0-4 16,0 0-10-16,0 0-12 15,0-7-12-15,0 7 0 16,0 0 2-16,0 0 6 16,9 10 14-16,0 14 4 15,5 8 10-15,-3 9-12 0,-3 1 22 16,-2 1-50 0,-3-1-8-16,0 1 20 0,1 3-22 15,-1 1 14-15,-1-4-18 16,-2-3 6-16,0-8-6 15,0-6 4-15,0-8 8 16,0-8-8-16,0-4 6 16,0-5 2-16,0-1 0 15,0 0 0-15,0 0 6 16,0 0 46-16,0 0-2 16,0 0 4-16,0 0-24 15,0 0-30-15,0 0-12 0,0 0-12 16,0 0-18-1,0 0 0-15,0 0 18 0,0 0-8 16,0 0-8-16,0 0 28 16,0 0-4-16,6 0 8 15,0 0-14-15,1 0 20 16,3 0-10-16,1 0 0 16,1 0 6-16,3 0-6 15,0 0 0 1,7 0 0-16,0 0 0 0,7 0 6 15,2 0-6-15,5 0 0 16,3 0 4-16,2-4-4 16,-2-2 0-16,-3 2 0 0,-3 3 28 15,1 1-18 1,-2 0-4-16,-4 0 0 0,3 0 0 16,-2 0 0-16,-6 0 0 15,1 0 0-15,-4 0-12 16,-2 0 12-16,-5 0 0 15,-1 0-6-15,-6 0 6 16,-3 0 0-16,0 0-6 16,0 0 6-16,0 0 24 15,-3 0-4-15,2 0 8 16,-1 0 0-16,1 0-12 16,-1 0 12-16,1 0-4 15,-2 0-8-15,0 0 24 16,0 0 8-16,0 0 2 0,0-9 10 15,0-5-24-15,0-9-42 16,0-5 0-16,0-7 0 16,0-8 0-16,0-8-8 15,0-2 0-15,0-1 0 16,0 7-10-16,0 5 18 16,0 12 0-16,-3 1 10 15,-5 6-10-15,2 8 8 16,0 3-8-16,1 6 16 15,0 2-16-15,0 0 26 16,1 1-26-16,-1 0 8 16,1 0 18-16,1 2-26 15,-2-1 8-15,-2-2 0 0,4 1-8 16,-3-1 0-16,1-1-8 16,-1 1 8-16,2-2 0 15,-3 2 0-15,2 1 0 16,-1 0 0-16,3 3 8 15,3-1-8-15,-2 0 0 16,1-1 0 0,-2 1 0-16,0-2 0 0,-1 2 0 15,1-1 0-15,-2 0 10 16,1-1-2-16,-2 1 0 16,-2 1-8-16,1 1 8 15,1 0 2-15,-3 0-2 16,1 0 36-16,1 0-36 15,1 0 54-15,3 0 8 0,-3 0-36 16,-2 0 28-16,-3 0-43 16,-4 0-19-16,-6 0 0 15,-4 4 0-15,-7 4 0 16,-5 1 0-16,-5 1 0 16,-3-2 0-16,2-2 0 15,7-2 0-15,3-2 0 16,6-2 0-16,8 1 0 15,4 1 0-15,6-1 0 16,3-1 0-16,2 0 0 0,-1 0 0 16,-1 0 0-1,3 0 0-15,-1 0 0 0,1 2 0 16,0-2 0-16,-3 1 0 16,3 0 0-16,0 1 0 15,-2 1 0-15,-2-2 0 16,1 3 0-16,0-1 0 15,0-1 0-15,2 0 0 16,-1 0 0-16,-2-1 0 16,1 1 0-16,1-1 0 15,1 0 0-15,1 1 0 16,0-2 0-16,3 1 0 16,0-1 0-16,0 0 0 15,0 0 0-15,0 0 0 16,0 0 0-16,0 0 0 0,0 0-975 15,3-5 485-15</inkml:trace>
  <inkml:trace contextRef="#ctx0" brushRef="#br0" timeOffset="-208011.478">8343 5514 224 0,'-1'-1'48'0,"-1"-1"0"16,2 2 12-16,-1 0 12 15,1 0 4-15,0 0-24 16,0 0-2-16,0 0-4 15,0 0-2-15,0 0 2 16,0 0-2-16,0 0 0 16,0 0-6-16,-2 0-22 15,2 0-16-15,0 0-4 0,0 0-22 16,0 0-10-16,0 0-14 16,3 10 50-16,12 7 4 15,6 6 14-15,1 4-18 16,0 5-26-16,1 8-38 15,0 6 18-15,-1 8 18 16,-7 5 4-16,-6 3 20 16,-6 6-34-16,-3 4 20 15,0 3 8-15,-3-2 4 16,-12-10-12-16,2-9 18 0,-1-12 0 16,5-9 2-16,-1-9 24 15,7-7-26-15,1-9 2 16,-1-4 4-16,3-4-6 15,0 0-36-15,-1 0-4 16,-2 0-28-16,-2-11-36 16,-4-7 32-16,4 5-50 15,0 4-4-15</inkml:trace>
  <inkml:trace contextRef="#ctx0" brushRef="#br0" timeOffset="-207661.895">8337 6230 59 0,'0'0'87'0,"0"0"-47"16,0 0-10-16,0 0-6 16,0 0 0-16,0 0-4 15,-1-3-2-15,1 18-6 16,0 7 4-1,7 5-6-15,-1 5-4 0,0 3-2 16,-4 0 0-16,1-1 0 16,1-4 0-16,-2-8 0 15,-1-8-2-15,1-8-2 16,-1-3 0-16,4-3-4 0,4 0-8 16,4 0 10-1,5-6-6-15,4-9 8 0,2-6 2 16,0 0 0-16,2 2 4 15,-1 2 4-15,0 3-10 16,-1 6-28-16,-18 8-72 16,2 0-113-16</inkml:trace>
  <inkml:trace contextRef="#ctx0" brushRef="#br0" timeOffset="-206743.834">8436 6683 142 0,'0'0'52'0,"0"0"-28"0,0 0 10 16,0 0-4-16,0 0 4 0,0 0-10 16,0 0-12-16,0-2-4 15,3 2-2 1,3 0 10-16,0 6 6 0,7 8 0 15,-2 7-2 1,2 7-2-16,-4 6-14 16,3 6 6-16,-2 4-6 0,-5 3-2 15,-2 3 2-15,-3-1-2 16,0-2-2-16,0-2 2 16,0-5-2-16,0-5 0 15,-2-6 4-15,-2-3-4 16,1-1 0-16,-3-7-2 15,5-1 2-15,-2-4-2 16,0-6 2-16,-2-2 0 0,2-4-8 16,-2 1-24-16,-3-2-44 15,-1 0-54-15,6 0 6 16,-2-3 2-16</inkml:trace>
  <inkml:trace contextRef="#ctx0" brushRef="#br0" timeOffset="-205943.46">8351 7177 82 0,'0'0'48'16,"0"0"-18"-16,0 0 2 15,0 0 6-15,0 0 0 16,0 0-8-16,-3-5-10 16,3 5 2-16,0 0 2 15,0 0 2-15,0 0 2 16,0 0 6-16,0 0-6 16,0 0-2-16,0 0 0 15,0 0 6-15,0 0-8 16,0 0 4-16,0 0-8 15,0 0-6-15,0 0-2 0,0 9-8 16,0 3 20-16,0 4-18 16,1 3-4-16,5 5-2 15,-1 5 8 1,4 6-2-16,-5 1 0 0,-1-1-6 16,-3-2 2-16,0-6-2 15,0-3-4-15,0-6-2 16,0-6 6-16,0-3-4 15,0-4 2-15,0 0 2 16,2-3-12-16,-2 1 8 16,0-3-12-16,0 2 2 15,1-2 4-15,-1 0 2 0,2 0 8 16,-2 0 4 0,0 0-2-16,0 0-2 0,0 0 0 15,0 0 0-15,0 0-2 16,0 0-4-16,0 0 0 15,0 0 0 1,0 0-18-16,0 0 24 0,0 0 2 16,0 0 0-16,0 0-2 15,0 0 2-15,0 0-2 16,0 0 0-16,0 0 6 16,0 0-4-16,0 0-2 15,0 0 0-15,0 0 4 16,0 0-4-16,0 0 0 0,0 0 0 15,0 0-6 1,0 0 6-16,0 0-6 0,0 0 0 16,1 0 2-16,4 0-2 15,5 0 6-15,2 0-2 16,9-7 4-16,3-9 0 16,6-4-2-16,8-4 0 15,4-1-2-15,6-2-4 16,1 0-38-16,-33 17-56 15,0 0-146-15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06T12:24:41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10842 9019 104 0,'-1'0'46'16,"1"0"-20"-16,0 0 8 15,0 0 4-15,0 0 2 16,0 0-4-16,0 0-2 16,-2 0 8-16,2 0 14 15,-1 0 8-15,1 0 4 0,0 0 0 16,0 0 2-16,0 0 6 16,-2 0-28-16,2 0-12 15,-1 0-2-15,-2 3-24 16,-2 4 4-16,-2 3-14 15,3 1 0-15,-2 5-4 16,1 0 4-16,3-1 0 16,-1 1-6-16,3-5 6 15,0-1-4-15,0-5-6 16,0 0-10-16,5-5 2 16,4 0-2-16,2 0 0 15,2 0-2-15,0-3 8 16,1-7 10-16,-2-3-2 15,-2-1-10-15,0 0 12 0,-3 0-22 16,-3 1-6-16,1 2 12 16,-4 1-6-16,-1 1 0 15,0 4-6-15,0-1 20 16,0 3 12-16,0 1 14 16,-3 2-8-16,-6 0-6 15,-3 0-4-15,2 0 4 16,1 0 0-16,0 0 0 15,3 0 0-15,5 0-12 16,-1 0 12-16,0 0 0 16,2 0 2-16,0 0 4 15,0 0-6-15,0 0-10 16,0 0 10-16,0 4-12 0,0 1-4 16,0 2-20-16,0 3-52 15,0-7-54-15,2 0-46 16</inkml:trace>
  <inkml:trace contextRef="#ctx0" brushRef="#br0" timeOffset="709.039">11215 9014 29 0,'0'0'32'0,"0"0"19"15,0 0-3-15,0 0 6 16,0 0-10-16,0 0-8 15,-12-1-12-15,12 1 12 16,-3 0-10-16,2 0-6 16,-1 0-12-16,0 0 2 15,0 0 0-15,2 0 0 16,-1 0 2-16,-1 0 4 0,-1 0 4 16,-1 2 0-16,1 1-2 15,-1 1-2-15,1 0-6 16,0-1-6-16,3 0-4 15,0-2 0 1,0 2 0-16,0 1 0 0,0 2 0 16,0 4-2-16,0 3 2 15,0 0 2-15,0-1-2 16,2-2 0-16,4-1 0 16,2-5-4-16,-1-2-4 15,5 1-2-15,0-3 2 16,0 0 0-16,0 0 2 15,0 0 2-15,-1-4-2 0,-1-4 6 16,-3-2 0-16,-2 0 0 16,0 2 0-16,-2-1 0 15,0 1-8-15,-1-2 8 16,-2-2-2-16,1 1 2 31,1 0-4-31,-1 1-4 0,1 5 6 0,-2 0 0 16,0 4 2-16,0 0 6 15,0 1 0-15,0 0-2 16,-8 0-4-16,-8 0-4 16,-1 1 4-16,0 6 0 15,-4 1 0-15,0-1-6 16,13-5-100-16,0-1-80 0</inkml:trace>
  <inkml:trace contextRef="#ctx0" brushRef="#br0" timeOffset="1646.047">10774 9070 21 0,'0'0'32'0,"0"0"3"0,0 0-11 15,0 0-8-15,0 0-4 16,0 0 0-16,0 0-8 15,62-30 0-15,-60 30 0 16,-1 0 8-16,1 0 0 16,-2 0 2-16,0 0 4 15,0 0 8-15,0 8 4 16,0 0-24-16,0-2 0 16,-3-2-2-16,-2-1 2 15,4-3 2-15,-2 0 2 0,3 0 2 16,0 0-6-16,0 0-2 15,0-4 10-15,0-8-14 16,0 1 0 0,1 2 0-16,7 4-2 0,1 1 2 15,3 1-6-15,-3 1 2 16,0 2-2-16,-2 0-2 16,0 0 4-16,-4 0 0 15,-1 0 4-15,-2 5 4 16,0 0 8-16,0 2-2 15,0 0 6-15,-10-1-2 16,-1-2-4-16,1-1 0 16,0-3-8-16,3 0-2 15,4 0-6-15,2 0-2 0,1-1 6 16,0-6 2-16,0-1-2 16,0 3 0-16,0 1 0 15,4 2-4-15,3 2-4 16,-2 0 0-16,0 0 6 15,-2 0 4-15,-2 9 6 16,-1 1 6-16,0 1 0 16,0-1 10-16,-4-1 2 15,-5-4 0-15,3 0-4 16,1-5-4-16,2 0-16 16,0 0-4-16,3 0-16 15,0 0 6-15,0-2-2 16,0-8-4-16,0 0-16 0,0 2-38 15,2 5-56 1</inkml:trace>
  <inkml:trace contextRef="#ctx0" brushRef="#br0" timeOffset="3040.898">11256 9063 13 0,'0'0'24'0,"0"0"19"16,0 0-9-16,0 0 0 0,0 0 2 15,0 0-4-15,5 7-4 16,-5-7 0-16,0 0 0 15,0 0 0-15,0 0-12 16,0 0-12-16,-3 0-4 16,-4 0-4-16,0 0 2 15,-1 0 4 1,2-2-4-16,1-1 4 0,3 1 0 16,0 1 0-16,2-2-2 15,0-1-2-15,0-3 2 16,0 1 2-16,11-1-2 0,-2 3 0 15,-2 2 0-15,-1 2-4 16,0 0-6-16,-2 0 10 16,-1 4 4-16,-1 8 2 15,-2 1 2-15,0-3-4 16,0 0 0-16,0-2 0 16,0-1 0-16,-2-1 0 15,-5-1 0-15,-2-1 0 16,0 1-4-16,0-5 0 15,1 0-2-15,3 0-8 16,2 0 6-16,1-10 4 16,2 0 0-16,0-1 0 15,0 1 0-15,3 1 0 0,4 2 0 16,0 3-2 0,-4 0 2-16,0 2 0 0,-2 2-2 15,2 0-4-15,-1 0 2 16,1 0-6-16,-2 0 10 15,2 0 4-15,-1 0 2 16,-2 3 0-16,0 1 0 16,0 1 2-16,0-3 0 15,0 0 6-15,-3-1-2 16,-5-1-6-16,-2 0-2 16,-1 0-2-16,4-4-2 15,-1-9 10-15,7-2-6 0,1 2-2 16,0 3-2-16,0 5 0 15,0 2-4-15,0 2-4 16,6 1-4-16,-2 0 4 16,2 0 8-16,-2 0 2 15,-3 4 4-15,2 1-2 16,-3 1 0-16,0-1 0 16,0 1-2-16,0 1 8 15,0-1-4-15,-11 1 4 16,-1-2-2-16,-4 0 0 15,2-1 4-15,4-4-6 16,0 0-6-16,7 0-6 16,3 0 0-16,0-9 4 15,0-3 2-15,0 0-6 0,0 4 0 16,6 4 2-16,2 3-6 16,-3 1-8-16,-1 0 6 15,1 0 12-15,0 1 4 16,-2 9 0-16,-2-1 2 15,-1 1 0-15,0 2-6 16,0-1-34-16,0-8-108 16</inkml:trace>
  <inkml:trace contextRef="#ctx0" brushRef="#br0" timeOffset="4068.572">10817 9101 3 0,'0'0'32'16,"0"0"-1"-16,0 0-7 16,0 0-4-16,0 0-4 15,0 0 2-15,0 0 6 16,-1 46-6-16,-1-46-10 15,-1 0 2-15,0 0 4 16,-2-9 2-16,2-2-2 16,0-2-6-16,1-1-8 15,2-1 4-15,0 2 0 0,0 0-4 16,0 3 0-16,2 3 0 16,6 0-2-16,0 3 2 15,-1 1 0-15,2 3-4 16,-3 0-4-16,1 0 8 15,-1 3 4-15,-1 6 0 16,-2 3 0-16,-3-2-2 16,0-2 0-16,0 1 0 15,0 0 4-15,0-3 2 16,-3 0 8-16,-5 0 2 16,2-5-4-16,-1 0 2 15,2-1-16-15,0 0 0 16,2-1-10-16,3-12 0 0,0-2-10 15,0-2-14-15,0 3-12 16,11 4-16-16,-3 4 14 16,-2 5 32-16,-3 1 12 15,0 0-6-15,-3 0 10 16,1 2 24-16,-1 7 12 16,0 1 2-16,0-2-10 15,0 0-8-15,0-3 0 16,0-2-10-16,0-1 0 15,0-2-6-15,0 0 2 16,0 0-2-16,0 0-4 16,0 0-32-16,0 0-2 15,0 0-26-15,0 0-81 0</inkml:trace>
  <inkml:trace contextRef="#ctx0" brushRef="#br0" timeOffset="6550.262">10845 9046 162 0,'0'0'66'0,"0"0"-18"16,0 0-8-16,0 0-6 16,0 0-6-16,0 0-8 15,0 0-8-15,-6 0 0 16,6 0 2-16,0 0 12 16,0 0 4-16,0 0 4 15,0 0 4-15,0 0-6 16,0 0-2-16,0 0-10 15,0 2-16-15,0-2 4 16,11 0 10-16,4 0-6 16,0 0-8-16,2 0 0 0,2 0-2 15,1 0 4-15,3 0-6 16,-1 0 2-16,-1 0 2 16,-2 0-4-16,-2 0 0 15,1 0 2-15,-6 0-2 16,1 0 4-16,-2 0-4 15,-4 0 0-15,-1 0 2 16,0 0-2-16,-2 0 0 16,4 0 0-16,4 0 2 15,-3 0-2-15,0 0 0 16,-3 0 0-16,-2 1 0 16,0 0 0-16,-4 1 0 15,2-2 0-15,-2 0 0 16,0 0 4-16,0 0-2 15,0 0 6-15,0 0-8 0,0 0-36 16,-3 0-100-16,-6 0-26 16,2 0-26-16</inkml:trace>
  <inkml:trace contextRef="#ctx0" brushRef="#br0" timeOffset="7212.492">10768 9079 180 0,'0'0'66'0,"0"0"-24"16,0 0-2-16,0 0-6 15,0 0-12-15,0 0-2 16,3-3 2-16,7 3-4 16,-1-1-4-16,1-1-4 15,0 2 2-15,2 0-2 16,2 0 0-16,3-1 6 15,2-1-6-15,2 2 8 0,-1-1-2 16,2 1-4-16,0 0-6 16,-1 0-2-16,-1 0 2 15,-1 0 2-15,-3 0 0 16,2 0 4-16,0 0-10 16,-3 0 6-16,6 0-2 15,-5 0-4-15,5 0 0 16,0 0 0-16,2 0 0 15,-1 3 4-15,-4-2-6 16,-3 1 2-16,-5-1 0 16,-1-1-2-16,-6 2 4 0,-2-2 0 15,-1 0 6-15,0 0 10 16,0 0-2-16,0 0 0 16,2 0-8-16,-2 0-6 15,0 0 2-15,0 0 0 16,0 0-2-16,0 0 4 15,0 0-4-15,0 0 6 16,0 0 0-16,0 0 0 16,0 0 4-16,0 0-14 15,-3-2-112-15,-13-6-6 16,-2-2-36-16,7 7-14 16</inkml:trace>
  <inkml:trace contextRef="#ctx0" brushRef="#br0" timeOffset="7674.267">10848 9066 118 0,'0'0'50'0,"0"0"-28"15,0 0 8-15,0 0 8 0,0 0 8 16,0 0-10-16,0 0-10 16,18 0 0-16,-10 0-2 15,1 0-2-15,4 0 2 16,1 0 0-16,5 0 0 15,2 0 2-15,1 0-2 16,4 0-6-16,0 0-6 16,1 0-6-16,0 0 2 15,-4 0-4-15,-1 0 2 16,-4 0-4 0,-5 0-2-16,-1 0 2 0,-3 0-2 15,-3 0-2-15,0 0 2 16,-1 0 0-16,-4 0-2 15,1 0-4-15,-2 0-10 0,0 0-22 16,0 0-30-16,0 0-28 16,0 0-46-16</inkml:trace>
  <inkml:trace contextRef="#ctx0" brushRef="#br0" timeOffset="8184.153">10819 9101 68 0,'0'0'42'16,"0"0"-10"-16,0 0 22 16,0 0-6-16,0 0-2 15,0 0-4-15,23 2-2 16,-14-2 2-16,2 0-8 16,-4 0-4-16,4 0 0 15,0 0-2-15,2 0 0 16,4 0-6-16,3 0 0 15,4-2 6-15,2 0-4 0,1-3-6 16,2 3 0-16,-4-2-10 16,1-1-2-16,-4 1-4 15,-1 0-2-15,-5 2 0 16,0 1 4-16,-5 1-4 16,-2 0-4-16,0 0 4 15,-2 0 0-15,-2 0 4 16,-1 0-4-16,-2 0 0 15,-1 0-4-15,-1 0-4 16,0 0-20-16,0-2-56 0,0 0-42 16,0 0-72-1,0-1-70-15</inkml:trace>
  <inkml:trace contextRef="#ctx0" brushRef="#br0" timeOffset="8770.584">10893 8952 45 0,'0'0'75'16,"0"0"-19"-16,0 0-6 15,0 0-14-15,0 0-14 16,0 0-12-16,0 1-10 15,0-1 4-15,0 0 4 16,4 0 4-16,4 0 6 16,1 0 0-16,3 0 6 0,0 0-4 15,4 0-2-15,2 0-2 16,5 0-8-16,0 0-2 16,4 0-2-16,0 0-2 15,3 0-2-15,0 0 2 16,0-1-2-16,-6-2 2 15,-5 3-2-15,-4 0 0 16,-3 0 0-16,-6 0-4 16,0 0 4-16,-3 0 2 15,0 0 0-15,-2 0 4 16,-1 0-2-16,0 0-2 16,0 0 2-16,2 0-4 15,-2 0 6-15,0 0 0 16,0 0-4-16,0 0-2 15,0 0-64-15,0 0-104 0</inkml:trace>
  <inkml:trace contextRef="#ctx0" brushRef="#br0" timeOffset="11209.674">13280 13840 224 0,'0'0'78'16,"0"0"-38"-16,0 0 8 0,0 0 8 15,0 0 0-15,0 0 6 16,0 0 10-16,-88 26-28 16,67 13-8-16,-3 9-18 15,-2 10-6-15,-1 1-2 16,-2-4-4-16,6-7 8 15,5-9-2-15,4-10-12 16,7-9 0-16,5-6-2 16,2-7-18-16,0-3-56 15,0-4-38-15,8 0-6 0,0-6-48 16,2-9-85-16</inkml:trace>
  <inkml:trace contextRef="#ctx0" brushRef="#br0" timeOffset="11622.995">13351 13793 240 0,'0'0'38'0,"0"0"10"15,0 0 26-15,0 0 16 0,0 0 52 16,0 0-20-16,-41 40-22 15,30-23-38-15,-2 7-44 16,0 4-8-16,-3 7-6 16,-3 9 2-16,-1 1-6 15,-4 5 0-15,3-4 0 16,0-5 14-16,6-7-14 16,2-7 0-16,3-6 0 15,3-5 4-15,3-5 2 16,2-6-6-16,1-2 0 15,1-3-6-15,0 0-8 16,0 0 10-16,0 0 4 16,0 0-6-16,0 0 6 15,0 0 0-15,0 0-8 0,0 0-6 16,0 0-20-16,0 0-34 16,0 0-6-16,0-17-8 15,4-10-52-15,0 12-48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>
            <a:lvl1pPr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A03F7-CBB7-4EAE-AA04-0CB7A5543F9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3077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410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>
            <a:lvl1pPr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9D25D29-0E0A-49F3-B945-B56B869AACE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1pPr>
    <a:lvl2pPr lvl="1" algn="l" defTabSz="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2pPr>
    <a:lvl3pPr lvl="2" algn="l" defTabSz="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3pPr>
    <a:lvl4pPr lvl="3" algn="l" defTabSz="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4pPr>
    <a:lvl5pPr lvl="4" algn="l" defTabSz="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041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9DCDADB-BC6A-4938-BA44-2C25BA851121}" type="slidenum">
              <a:rPr lang="zh-CN" altLang="en-US">
                <a:sym typeface="宋体" panose="02010600030101010101" pitchFamily="2" charset="-122"/>
              </a:rPr>
              <a:t>19</a:t>
            </a:fld>
            <a:endParaRPr lang="zh-CN" altLang="en-US" sz="1200"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4EEE90B-394B-4E42-98CF-7E8F6663057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744859-EF61-40B1-BC93-5762075FAD4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744859-EF61-40B1-BC93-5762075FAD4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4067"/>
            <a:ext cx="1971675" cy="5812367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4067"/>
            <a:ext cx="5800725" cy="581236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5536" y="356659"/>
            <a:ext cx="7776864" cy="576064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rgbClr val="44403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正文标题微软雅黑</a:t>
            </a:r>
            <a:r>
              <a:rPr lang="en-US" altLang="zh-CN" dirty="0"/>
              <a:t>20pt-24pt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316766"/>
            <a:ext cx="7776864" cy="4800533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FEF157"/>
              </a:buClr>
              <a:buSzTx/>
              <a:buFont typeface="Arial" panose="020B0604020202020204" pitchFamily="34" charset="0"/>
              <a:buChar char="•"/>
              <a:defRPr sz="1800">
                <a:solidFill>
                  <a:srgbClr val="4440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正文微软雅黑</a:t>
            </a:r>
            <a:endParaRPr kumimoji="1" lang="en-US" altLang="zh-CN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356659"/>
            <a:ext cx="179512" cy="576064"/>
          </a:xfrm>
          <a:prstGeom prst="rect">
            <a:avLst/>
          </a:prstGeom>
          <a:solidFill>
            <a:srgbClr val="EBA4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91" y="6187744"/>
            <a:ext cx="2045147" cy="69936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214546" y="1714488"/>
            <a:ext cx="4714908" cy="1143000"/>
          </a:xfrm>
        </p:spPr>
        <p:txBody>
          <a:bodyPr/>
          <a:lstStyle>
            <a:lvl1pPr algn="l">
              <a:defRPr>
                <a:solidFill>
                  <a:srgbClr val="F5A100"/>
                </a:solidFill>
              </a:defRPr>
            </a:lvl1pPr>
          </a:lstStyle>
          <a:p>
            <a:r>
              <a:rPr lang="zh-CN" altLang="en-US" dirty="0"/>
              <a:t>编辑标题样式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2214546" y="3143248"/>
            <a:ext cx="4500594" cy="16192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4567"/>
            <a:ext cx="3864483" cy="435186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867" y="1824567"/>
            <a:ext cx="3864483" cy="435186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9"/>
            <a:ext cx="3655181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9"/>
            <a:ext cx="3673182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1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364067"/>
            <a:ext cx="7886700" cy="132715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628650" y="1824567"/>
            <a:ext cx="7886700" cy="435186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618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BF860BB-2F87-4054-865A-9988C8E9A999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2019/6/6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6184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618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BFB2F2-93CF-4E83-A98F-EC7318CA40E2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hf sldNum="0" hdr="0" ftr="0" dt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6858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6858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6858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6858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1430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6002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0574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5146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lvl="1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2pPr>
      <a:lvl3pPr marL="1143000" lvl="2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3pPr>
      <a:lvl4pPr marL="1600200" lvl="3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4pPr>
      <a:lvl5pPr marL="2057400" lvl="4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5pPr>
      <a:lvl6pPr marL="3352800" lvl="5" indent="-3048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6pPr>
      <a:lvl7pPr marL="3962400" lvl="6" indent="-3048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7pPr>
      <a:lvl8pPr marL="4572000" lvl="7" indent="-3048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8pPr>
      <a:lvl9pPr marL="5181600" lvl="8" indent="-3048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  <a:sym typeface="Calibri" panose="020F0502020204030204" pitchFamily="34" charset="0"/>
        </a:defRPr>
      </a:lvl9pPr>
    </p:bodyStyle>
    <p:otherStyle>
      <a:lvl1pPr marL="0" lvl="0" indent="0" algn="l" defTabSz="12192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09600" lvl="1" indent="0" algn="l" defTabSz="12192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24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1219200" lvl="2" indent="0" algn="l" defTabSz="12192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24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828800" lvl="3" indent="0" algn="l" defTabSz="12192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24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2438400" lvl="4" indent="0" algn="l" defTabSz="12192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24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3048000" lvl="5" indent="0" algn="l" defTabSz="12192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24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3657600" lvl="6" indent="0" algn="l" defTabSz="12192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24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4267200" lvl="7" indent="0" algn="l" defTabSz="12192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24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4876800" lvl="8" indent="0" algn="l" defTabSz="12192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24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5.emf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customXml" Target="../ink/ink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customXml" Target="../ink/ink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emf"/><Relationship Id="rId4" Type="http://schemas.openxmlformats.org/officeDocument/2006/relationships/customXml" Target="../ink/ink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emf"/><Relationship Id="rId4" Type="http://schemas.openxmlformats.org/officeDocument/2006/relationships/customXml" Target="../ink/ink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emf"/><Relationship Id="rId5" Type="http://schemas.openxmlformats.org/officeDocument/2006/relationships/customXml" Target="../ink/ink21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39.emf"/><Relationship Id="rId4" Type="http://schemas.openxmlformats.org/officeDocument/2006/relationships/customXml" Target="../ink/ink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40.emf"/><Relationship Id="rId4" Type="http://schemas.openxmlformats.org/officeDocument/2006/relationships/customXml" Target="../ink/ink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41.emf"/><Relationship Id="rId4" Type="http://schemas.openxmlformats.org/officeDocument/2006/relationships/customXml" Target="../ink/ink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6.emf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720" y="2132910"/>
            <a:ext cx="798421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扬帆起航，领先初一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93605" y="4293060"/>
            <a:ext cx="50330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 defTabSz="914400">
              <a:buFont typeface="Arial" panose="020B0604020202020204" pitchFamily="34" charset="0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初一叶老师家长会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EF7245-7109-4B23-B0A1-0F92EC788468}"/>
              </a:ext>
            </a:extLst>
          </p:cNvPr>
          <p:cNvSpPr txBox="1"/>
          <p:nvPr/>
        </p:nvSpPr>
        <p:spPr>
          <a:xfrm>
            <a:off x="395710" y="4554811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如果家长可以听到，可以在群里发个消息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我们</a:t>
            </a:r>
            <a:r>
              <a:rPr lang="en-US" altLang="zh-CN" dirty="0">
                <a:solidFill>
                  <a:srgbClr val="FFFF00"/>
                </a:solidFill>
              </a:rPr>
              <a:t>20</a:t>
            </a:r>
            <a:r>
              <a:rPr lang="zh-CN" altLang="en-US" dirty="0">
                <a:solidFill>
                  <a:srgbClr val="FFFF00"/>
                </a:solidFill>
              </a:rPr>
              <a:t>：</a:t>
            </a:r>
            <a:r>
              <a:rPr lang="en-US" altLang="zh-CN" dirty="0">
                <a:solidFill>
                  <a:srgbClr val="FFFF00"/>
                </a:solidFill>
              </a:rPr>
              <a:t>00</a:t>
            </a:r>
            <a:r>
              <a:rPr lang="zh-CN" altLang="en-US" dirty="0">
                <a:solidFill>
                  <a:srgbClr val="FFFF00"/>
                </a:solidFill>
              </a:rPr>
              <a:t>正式开始。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6552" y="1496850"/>
            <a:ext cx="2031325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自主招生</a:t>
            </a:r>
            <a:endParaRPr lang="en-US" altLang="zh-CN" sz="36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6894" y="2591340"/>
            <a:ext cx="684974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/>
            <a:r>
              <a:rPr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怎样才能获得自主招生资格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745" y="476795"/>
            <a:ext cx="482215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初中另辟蹊径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自招之路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3693" y="1557000"/>
          <a:ext cx="8856615" cy="3744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初中毕业学校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获得自招资格人数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初三人数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比例</a:t>
                      </a:r>
                      <a:endParaRPr lang="zh-CN" altLang="en-US" sz="2400" b="1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广东实验中学</a:t>
                      </a:r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zh-CN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广州大学附属中学</a:t>
                      </a:r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116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广州市第二中学</a:t>
                      </a:r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328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广州市铁一中学</a:t>
                      </a:r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276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广州市天河外国语学校</a:t>
                      </a:r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en-US" altLang="zh-CN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华南师范大学附属中学</a:t>
                      </a:r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广州市执信中学</a:t>
                      </a:r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</a:t>
                      </a:r>
                      <a:endParaRPr lang="en-US" altLang="zh-CN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5735AA4-6B59-42E0-B92C-6E62BC33AFC0}"/>
                  </a:ext>
                </a:extLst>
              </p14:cNvPr>
              <p14:cNvContentPartPr/>
              <p14:nvPr/>
            </p14:nvContentPartPr>
            <p14:xfrm>
              <a:off x="1683360" y="2356560"/>
              <a:ext cx="7206480" cy="1550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5735AA4-6B59-42E0-B92C-6E62BC33A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4000" y="2347200"/>
                <a:ext cx="7225200" cy="156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9695" y="1340855"/>
          <a:ext cx="8784976" cy="36004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74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初中毕业学校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获得自招资格人数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初三人数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比例</a:t>
                      </a:r>
                      <a:endParaRPr lang="zh-CN" altLang="en-US" sz="1600" b="1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广州白云广雅实验学校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480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广州白云广附实验学校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广州市越秀区二中应元学校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广东实验中学附属天河学校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236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780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广州市二中苏元实验学校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360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中山大学附属中学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360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广州广雅实验学校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广州市越秀区育才实验学校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294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16381" y="5373266"/>
            <a:ext cx="8748290" cy="6830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>
              <a:lnSpc>
                <a:spcPts val="5000"/>
              </a:lnSpc>
              <a:buFont typeface="Arial" panose="020B0604020202020204" pitchFamily="34" charset="0"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获取自招资格，你需要年级排名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45" y="476795"/>
            <a:ext cx="482215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初中另辟蹊径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自招之路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EAB9A11-3CF5-44EF-A918-D8A46BDF735E}"/>
                  </a:ext>
                </a:extLst>
              </p14:cNvPr>
              <p14:cNvContentPartPr/>
              <p14:nvPr/>
            </p14:nvContentPartPr>
            <p14:xfrm>
              <a:off x="4168440" y="1949760"/>
              <a:ext cx="3810600" cy="4099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EAB9A11-3CF5-44EF-A918-D8A46BDF73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9080" y="1940400"/>
                <a:ext cx="3829320" cy="411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6552" y="1496850"/>
            <a:ext cx="2031325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自主招生</a:t>
            </a:r>
            <a:endParaRPr lang="en-US" altLang="zh-CN" sz="36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8894" y="2591340"/>
            <a:ext cx="786574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/>
            <a:r>
              <a:rPr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什么样的班型才有机会进入自招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93700" y="488950"/>
          <a:ext cx="8356600" cy="4536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7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9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初一年级各班型获取自招资格人数</a:t>
                      </a:r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数学班型</a:t>
                      </a:r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人数</a:t>
                      </a:r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启航班</a:t>
                      </a:r>
                      <a:endParaRPr lang="zh-CN" altLang="en-US" sz="2400" b="1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b="1" u="none" strike="noStrike" dirty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133</a:t>
                      </a:r>
                      <a:endParaRPr lang="is-IS" sz="2400" b="1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敏学班</a:t>
                      </a:r>
                      <a:endParaRPr lang="zh-CN" altLang="en-US" sz="2400" b="1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u="none" strike="noStrike" dirty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659</a:t>
                      </a:r>
                      <a:endParaRPr lang="en-US" altLang="zh-CN" sz="2400" b="1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勤思班</a:t>
                      </a:r>
                      <a:endParaRPr lang="zh-CN" altLang="en-US" sz="2400" b="1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400" b="1" u="none" strike="noStrike" dirty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683</a:t>
                      </a:r>
                      <a:endParaRPr lang="cs-CZ" sz="2400" b="1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创新班</a:t>
                      </a:r>
                      <a:endParaRPr lang="zh-CN" altLang="en-US" sz="2400" b="1" i="0" u="none" strike="noStrike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b="1" u="none" strike="noStrike" dirty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105</a:t>
                      </a:r>
                      <a:endParaRPr lang="is-IS" sz="2400" b="1" i="0" u="none" strike="noStrike" dirty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兴趣班</a:t>
                      </a:r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</a:t>
                      </a:r>
                      <a:endParaRPr lang="is-IS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兴趣小组</a:t>
                      </a:r>
                      <a:endParaRPr lang="en-US" altLang="zh-CN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endParaRPr lang="is-IS" sz="2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总计</a:t>
                      </a:r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1605</a:t>
                      </a:r>
                      <a:endParaRPr lang="is-IS" sz="2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974090" y="5568315"/>
            <a:ext cx="719582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所有班型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都有机会冲刺自招</a:t>
            </a:r>
            <a:endParaRPr lang="en-US" altLang="zh-CN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1B97A09-FE46-41D7-9848-CF91F7362A21}"/>
                  </a:ext>
                </a:extLst>
              </p14:cNvPr>
              <p14:cNvContentPartPr/>
              <p14:nvPr/>
            </p14:nvContentPartPr>
            <p14:xfrm>
              <a:off x="-1170000" y="1538640"/>
              <a:ext cx="8209080" cy="3870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1B97A09-FE46-41D7-9848-CF91F7362A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9360" y="1529280"/>
                <a:ext cx="8227800" cy="388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35" y="356659"/>
            <a:ext cx="4373630" cy="57300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3932426-93F1-459B-BD20-5405C94DDC35}"/>
                  </a:ext>
                </a:extLst>
              </p14:cNvPr>
              <p14:cNvContentPartPr/>
              <p14:nvPr/>
            </p14:nvContentPartPr>
            <p14:xfrm>
              <a:off x="3876480" y="3221640"/>
              <a:ext cx="930240" cy="1921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3932426-93F1-459B-BD20-5405C94DDC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7120" y="3212280"/>
                <a:ext cx="948960" cy="194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00785" y="1855470"/>
            <a:ext cx="674243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「初中的学习决定高中的去向</a:t>
            </a:r>
          </a:p>
          <a:p>
            <a:pPr algn="ctr"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初一，是一个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全新的开始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77824EB-E9E1-4429-8FF4-7B2589F8C6EF}"/>
                  </a:ext>
                </a:extLst>
              </p14:cNvPr>
              <p14:cNvContentPartPr/>
              <p14:nvPr/>
            </p14:nvContentPartPr>
            <p14:xfrm>
              <a:off x="1886400" y="3423960"/>
              <a:ext cx="754920" cy="98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77824EB-E9E1-4429-8FF4-7B2589F8C6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7040" y="3414600"/>
                <a:ext cx="773640" cy="11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18650" y="1430465"/>
            <a:ext cx="46803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自我介绍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必须了解的初中升学政策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b="1" u="sng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小学与初中的不同</a:t>
            </a: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学习要求与班规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96330" y="626615"/>
            <a:ext cx="50330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>
              <a:buFont typeface="Arial" panose="020B0604020202020204" pitchFamily="34" charset="0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目录：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BCE06AD-7C9A-4D23-B869-071DBD806078}"/>
                  </a:ext>
                </a:extLst>
              </p14:cNvPr>
              <p14:cNvContentPartPr/>
              <p14:nvPr/>
            </p14:nvContentPartPr>
            <p14:xfrm>
              <a:off x="4167360" y="3503520"/>
              <a:ext cx="2303640" cy="960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BCE06AD-7C9A-4D23-B869-071DBD8060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8000" y="3494160"/>
                <a:ext cx="2322360" cy="97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0"/>
          <p:cNvSpPr/>
          <p:nvPr/>
        </p:nvSpPr>
        <p:spPr>
          <a:xfrm>
            <a:off x="1" y="1747326"/>
            <a:ext cx="9172574" cy="0"/>
          </a:xfrm>
          <a:prstGeom prst="line">
            <a:avLst/>
          </a:prstGeom>
          <a:ln w="25400">
            <a:solidFill>
              <a:schemeClr val="bg1"/>
            </a:solidFill>
            <a:custDash>
              <a:ds d="600000" sp="6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900" dirty="0"/>
          </a:p>
        </p:txBody>
      </p:sp>
      <p:sp>
        <p:nvSpPr>
          <p:cNvPr id="3" name="矩形 2"/>
          <p:cNvSpPr/>
          <p:nvPr/>
        </p:nvSpPr>
        <p:spPr>
          <a:xfrm>
            <a:off x="2104882" y="700747"/>
            <a:ext cx="4608954" cy="756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315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初中与小学的差异</a:t>
            </a:r>
          </a:p>
        </p:txBody>
      </p:sp>
      <p:grpSp>
        <p:nvGrpSpPr>
          <p:cNvPr id="4" name="Group 41"/>
          <p:cNvGrpSpPr/>
          <p:nvPr/>
        </p:nvGrpSpPr>
        <p:grpSpPr bwMode="auto">
          <a:xfrm>
            <a:off x="1675987" y="2113038"/>
            <a:ext cx="5943427" cy="932909"/>
            <a:chOff x="-8" y="3"/>
            <a:chExt cx="3062" cy="432"/>
          </a:xfrm>
        </p:grpSpPr>
        <p:sp>
          <p:nvSpPr>
            <p:cNvPr id="6" name="AutoShape 42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" name="AutoShape 43"/>
            <p:cNvSpPr>
              <a:spLocks noChangeArrowheads="1"/>
            </p:cNvSpPr>
            <p:nvPr/>
          </p:nvSpPr>
          <p:spPr bwMode="auto">
            <a:xfrm>
              <a:off x="-8" y="3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" name="Text Box 44"/>
            <p:cNvSpPr>
              <a:spLocks noChangeArrowheads="1"/>
            </p:cNvSpPr>
            <p:nvPr/>
          </p:nvSpPr>
          <p:spPr bwMode="auto">
            <a:xfrm>
              <a:off x="471" y="96"/>
              <a:ext cx="2583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学习内容体系差异较大</a:t>
              </a:r>
            </a:p>
          </p:txBody>
        </p:sp>
        <p:sp>
          <p:nvSpPr>
            <p:cNvPr id="9" name="Text Box 45"/>
            <p:cNvSpPr>
              <a:spLocks noChangeArrowheads="1"/>
            </p:cNvSpPr>
            <p:nvPr/>
          </p:nvSpPr>
          <p:spPr bwMode="auto">
            <a:xfrm>
              <a:off x="102" y="82"/>
              <a:ext cx="217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3300" b="1" dirty="0">
                  <a:solidFill>
                    <a:schemeClr val="bg1"/>
                  </a:solidFill>
                </a:rPr>
                <a:t>1</a:t>
              </a:r>
              <a:endParaRPr lang="zh-CN" altLang="en-US" sz="2700" b="1" dirty="0"/>
            </a:p>
          </p:txBody>
        </p:sp>
      </p:grpSp>
      <p:grpSp>
        <p:nvGrpSpPr>
          <p:cNvPr id="10" name="Group 41"/>
          <p:cNvGrpSpPr/>
          <p:nvPr/>
        </p:nvGrpSpPr>
        <p:grpSpPr bwMode="auto">
          <a:xfrm>
            <a:off x="1675987" y="3340972"/>
            <a:ext cx="5942820" cy="942975"/>
            <a:chOff x="0" y="0"/>
            <a:chExt cx="3074" cy="432"/>
          </a:xfrm>
        </p:grpSpPr>
        <p:sp>
          <p:nvSpPr>
            <p:cNvPr id="11" name="AutoShape 42"/>
            <p:cNvSpPr>
              <a:spLocks noChangeArrowheads="1"/>
            </p:cNvSpPr>
            <p:nvPr/>
          </p:nvSpPr>
          <p:spPr bwMode="auto">
            <a:xfrm>
              <a:off x="240" y="68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2" name="AutoShape 43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3" name="Text Box 44"/>
            <p:cNvSpPr>
              <a:spLocks noChangeArrowheads="1"/>
            </p:cNvSpPr>
            <p:nvPr/>
          </p:nvSpPr>
          <p:spPr bwMode="auto">
            <a:xfrm>
              <a:off x="491" y="90"/>
              <a:ext cx="258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小学看分数，初中看排名</a:t>
              </a:r>
            </a:p>
          </p:txBody>
        </p:sp>
        <p:sp>
          <p:nvSpPr>
            <p:cNvPr id="14" name="Text Box 45"/>
            <p:cNvSpPr>
              <a:spLocks noChangeArrowheads="1"/>
            </p:cNvSpPr>
            <p:nvPr/>
          </p:nvSpPr>
          <p:spPr bwMode="auto">
            <a:xfrm>
              <a:off x="121" y="104"/>
              <a:ext cx="1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2700" b="1" dirty="0">
                  <a:solidFill>
                    <a:schemeClr val="bg1"/>
                  </a:solidFill>
                </a:rPr>
                <a:t>2</a:t>
              </a:r>
              <a:endParaRPr lang="zh-CN" altLang="en-US" sz="2100" b="1" dirty="0"/>
            </a:p>
          </p:txBody>
        </p:sp>
      </p:grpSp>
      <p:grpSp>
        <p:nvGrpSpPr>
          <p:cNvPr id="15" name="Group 41"/>
          <p:cNvGrpSpPr/>
          <p:nvPr/>
        </p:nvGrpSpPr>
        <p:grpSpPr bwMode="auto">
          <a:xfrm>
            <a:off x="1675987" y="4499071"/>
            <a:ext cx="5927490" cy="922754"/>
            <a:chOff x="0" y="0"/>
            <a:chExt cx="3063" cy="432"/>
          </a:xfrm>
        </p:grpSpPr>
        <p:sp>
          <p:nvSpPr>
            <p:cNvPr id="16" name="AutoShape 42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7" name="AutoShape 43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8" name="Text Box 44"/>
            <p:cNvSpPr>
              <a:spLocks noChangeArrowheads="1"/>
            </p:cNvSpPr>
            <p:nvPr/>
          </p:nvSpPr>
          <p:spPr bwMode="auto">
            <a:xfrm>
              <a:off x="480" y="91"/>
              <a:ext cx="2583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好的学习习惯是制胜关键</a:t>
              </a:r>
            </a:p>
          </p:txBody>
        </p:sp>
        <p:sp>
          <p:nvSpPr>
            <p:cNvPr id="19" name="Text Box 45"/>
            <p:cNvSpPr>
              <a:spLocks noChangeArrowheads="1"/>
            </p:cNvSpPr>
            <p:nvPr/>
          </p:nvSpPr>
          <p:spPr bwMode="auto">
            <a:xfrm>
              <a:off x="110" y="109"/>
              <a:ext cx="19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2700" b="1" dirty="0">
                  <a:solidFill>
                    <a:schemeClr val="bg1"/>
                  </a:solidFill>
                </a:rPr>
                <a:t>3</a:t>
              </a:r>
              <a:endParaRPr lang="zh-CN" altLang="en-US" sz="21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163A24A-B08E-40F7-ACCF-CB377F2B6EE7}"/>
                  </a:ext>
                </a:extLst>
              </p14:cNvPr>
              <p14:cNvContentPartPr/>
              <p14:nvPr/>
            </p14:nvContentPartPr>
            <p14:xfrm>
              <a:off x="4328640" y="2811600"/>
              <a:ext cx="2656440" cy="2669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163A24A-B08E-40F7-ACCF-CB377F2B6E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9280" y="2802240"/>
                <a:ext cx="2675160" cy="268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1289685"/>
            <a:ext cx="7715885" cy="427863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7900" y="1634490"/>
            <a:ext cx="6762115" cy="49168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5" name="Group 41">
            <a:extLst>
              <a:ext uri="{FF2B5EF4-FFF2-40B4-BE49-F238E27FC236}">
                <a16:creationId xmlns:a16="http://schemas.microsoft.com/office/drawing/2014/main" id="{AE9E2627-89C1-4D88-9BB8-B809827C179C}"/>
              </a:ext>
            </a:extLst>
          </p:cNvPr>
          <p:cNvGrpSpPr/>
          <p:nvPr/>
        </p:nvGrpSpPr>
        <p:grpSpPr bwMode="auto">
          <a:xfrm>
            <a:off x="244475" y="184373"/>
            <a:ext cx="5792027" cy="932909"/>
            <a:chOff x="-8" y="3"/>
            <a:chExt cx="2984" cy="432"/>
          </a:xfrm>
        </p:grpSpPr>
        <p:sp>
          <p:nvSpPr>
            <p:cNvPr id="6" name="AutoShape 42">
              <a:extLst>
                <a:ext uri="{FF2B5EF4-FFF2-40B4-BE49-F238E27FC236}">
                  <a16:creationId xmlns:a16="http://schemas.microsoft.com/office/drawing/2014/main" id="{D28F1116-2009-4684-9A97-8B5968AC4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" name="AutoShape 43">
              <a:extLst>
                <a:ext uri="{FF2B5EF4-FFF2-40B4-BE49-F238E27FC236}">
                  <a16:creationId xmlns:a16="http://schemas.microsoft.com/office/drawing/2014/main" id="{670C52D0-0AF8-4B44-AA3B-AB6971AA1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" y="3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" name="Text Box 44">
              <a:extLst>
                <a:ext uri="{FF2B5EF4-FFF2-40B4-BE49-F238E27FC236}">
                  <a16:creationId xmlns:a16="http://schemas.microsoft.com/office/drawing/2014/main" id="{1939274F-4016-47B5-99E2-7568BA28F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" y="96"/>
              <a:ext cx="2121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学习内容体系差异较大</a:t>
              </a:r>
            </a:p>
          </p:txBody>
        </p:sp>
        <p:sp>
          <p:nvSpPr>
            <p:cNvPr id="9" name="Text Box 45">
              <a:extLst>
                <a:ext uri="{FF2B5EF4-FFF2-40B4-BE49-F238E27FC236}">
                  <a16:creationId xmlns:a16="http://schemas.microsoft.com/office/drawing/2014/main" id="{BC286688-D4FA-4954-8317-7741DFBA5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" y="82"/>
              <a:ext cx="217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3300" b="1" dirty="0">
                  <a:solidFill>
                    <a:schemeClr val="bg1"/>
                  </a:solidFill>
                </a:rPr>
                <a:t>1</a:t>
              </a:r>
              <a:endParaRPr lang="zh-CN" altLang="en-US" sz="27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9189DD-DC53-4A02-BAC2-D966EBC8BD12}"/>
                  </a:ext>
                </a:extLst>
              </p14:cNvPr>
              <p14:cNvContentPartPr/>
              <p14:nvPr/>
            </p14:nvContentPartPr>
            <p14:xfrm>
              <a:off x="2052000" y="2707560"/>
              <a:ext cx="4712040" cy="3078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9189DD-DC53-4A02-BAC2-D966EBC8B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2640" y="2698200"/>
                <a:ext cx="4730760" cy="309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12935" y="1430465"/>
            <a:ext cx="46803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b="1" u="sng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自我介绍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必须了解的初中升学政策</a:t>
            </a: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小学与初中的不同</a:t>
            </a: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学习要求与班规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96330" y="626615"/>
            <a:ext cx="50330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>
              <a:buFont typeface="Arial" panose="020B0604020202020204" pitchFamily="34" charset="0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目录：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39769CD-BFB2-4C5D-8362-B94710ABE892}"/>
                  </a:ext>
                </a:extLst>
              </p14:cNvPr>
              <p14:cNvContentPartPr/>
              <p14:nvPr/>
            </p14:nvContentPartPr>
            <p14:xfrm>
              <a:off x="3036960" y="3170520"/>
              <a:ext cx="3343320" cy="927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39769CD-BFB2-4C5D-8362-B94710ABE8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7600" y="3161160"/>
                <a:ext cx="3362040" cy="946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46989" y="1335436"/>
            <a:ext cx="4624556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y=x²-2x-3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轴交点</a:t>
            </a:r>
          </a:p>
        </p:txBody>
      </p:sp>
      <p:sp>
        <p:nvSpPr>
          <p:cNvPr id="2" name="下箭头 1"/>
          <p:cNvSpPr/>
          <p:nvPr/>
        </p:nvSpPr>
        <p:spPr>
          <a:xfrm>
            <a:off x="2302421" y="2025773"/>
            <a:ext cx="513692" cy="41384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" name="TextBox 3"/>
          <p:cNvSpPr txBox="1"/>
          <p:nvPr/>
        </p:nvSpPr>
        <p:spPr>
          <a:xfrm>
            <a:off x="246989" y="2608501"/>
            <a:ext cx="4624556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x²-2x-3=0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的解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6989" y="3857918"/>
            <a:ext cx="4624556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(x+1)(x-3)=0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的解</a:t>
            </a:r>
          </a:p>
        </p:txBody>
      </p:sp>
      <p:sp>
        <p:nvSpPr>
          <p:cNvPr id="6" name="下箭头 5"/>
          <p:cNvSpPr/>
          <p:nvPr/>
        </p:nvSpPr>
        <p:spPr>
          <a:xfrm>
            <a:off x="2302421" y="3299355"/>
            <a:ext cx="513692" cy="41384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7" name="TextBox 6"/>
          <p:cNvSpPr txBox="1"/>
          <p:nvPr/>
        </p:nvSpPr>
        <p:spPr>
          <a:xfrm>
            <a:off x="246989" y="5154629"/>
            <a:ext cx="4624556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x=-1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8" name="下箭头 7"/>
          <p:cNvSpPr/>
          <p:nvPr/>
        </p:nvSpPr>
        <p:spPr>
          <a:xfrm>
            <a:off x="2302421" y="4596066"/>
            <a:ext cx="513692" cy="41384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9" name="TextBox 8"/>
          <p:cNvSpPr txBox="1"/>
          <p:nvPr/>
        </p:nvSpPr>
        <p:spPr>
          <a:xfrm>
            <a:off x="5232835" y="1335435"/>
            <a:ext cx="3635269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初三  二次函数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32835" y="2608500"/>
            <a:ext cx="3635269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初二  二次方程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834" y="3857918"/>
            <a:ext cx="3635269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初一  因式分解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2833" y="5154628"/>
            <a:ext cx="3635269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小学  数的计算 </a:t>
            </a:r>
          </a:p>
        </p:txBody>
      </p:sp>
      <p:sp>
        <p:nvSpPr>
          <p:cNvPr id="30" name="矩形 29"/>
          <p:cNvSpPr/>
          <p:nvPr/>
        </p:nvSpPr>
        <p:spPr>
          <a:xfrm>
            <a:off x="436880" y="367030"/>
            <a:ext cx="48145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学习内容体系差异较大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9535" y="5971540"/>
            <a:ext cx="6988175" cy="530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noProof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初中知识螺旋上升，环环相扣！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CBE1C61-5277-4E1A-9D69-9CBCCBCDBC85}"/>
                  </a:ext>
                </a:extLst>
              </p14:cNvPr>
              <p14:cNvContentPartPr/>
              <p14:nvPr/>
            </p14:nvContentPartPr>
            <p14:xfrm>
              <a:off x="2186640" y="1510200"/>
              <a:ext cx="6035760" cy="50608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CBE1C61-5277-4E1A-9D69-9CBCCBCDBC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7280" y="1500840"/>
                <a:ext cx="6054480" cy="5079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5765" y="1426845"/>
            <a:ext cx="5792470" cy="22917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初一不分上下，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初二两极分化，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初三天上地下。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319B168-2FB8-4D85-A4FC-F70D5302D8DE}"/>
                  </a:ext>
                </a:extLst>
              </p14:cNvPr>
              <p14:cNvContentPartPr/>
              <p14:nvPr/>
            </p14:nvContentPartPr>
            <p14:xfrm>
              <a:off x="2904120" y="1526400"/>
              <a:ext cx="5337000" cy="2080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319B168-2FB8-4D85-A4FC-F70D5302D8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760" y="1517040"/>
                <a:ext cx="5355720" cy="209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7209" y="1879255"/>
            <a:ext cx="63296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/>
            <a:r>
              <a:rPr lang="zh-CN" altLang="en-US" sz="4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小学看分数，初中看排名</a:t>
            </a:r>
          </a:p>
        </p:txBody>
      </p:sp>
      <p:grpSp>
        <p:nvGrpSpPr>
          <p:cNvPr id="4" name="Group 41">
            <a:extLst>
              <a:ext uri="{FF2B5EF4-FFF2-40B4-BE49-F238E27FC236}">
                <a16:creationId xmlns:a16="http://schemas.microsoft.com/office/drawing/2014/main" id="{E9EB9F1D-02A4-4995-B662-C49F41A34379}"/>
              </a:ext>
            </a:extLst>
          </p:cNvPr>
          <p:cNvGrpSpPr/>
          <p:nvPr/>
        </p:nvGrpSpPr>
        <p:grpSpPr bwMode="auto">
          <a:xfrm>
            <a:off x="323705" y="404790"/>
            <a:ext cx="5942820" cy="942975"/>
            <a:chOff x="0" y="0"/>
            <a:chExt cx="3074" cy="432"/>
          </a:xfrm>
        </p:grpSpPr>
        <p:sp>
          <p:nvSpPr>
            <p:cNvPr id="5" name="AutoShape 42">
              <a:extLst>
                <a:ext uri="{FF2B5EF4-FFF2-40B4-BE49-F238E27FC236}">
                  <a16:creationId xmlns:a16="http://schemas.microsoft.com/office/drawing/2014/main" id="{078E0239-953C-4CAC-B869-74D0CE2FC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8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" name="AutoShape 43">
              <a:extLst>
                <a:ext uri="{FF2B5EF4-FFF2-40B4-BE49-F238E27FC236}">
                  <a16:creationId xmlns:a16="http://schemas.microsoft.com/office/drawing/2014/main" id="{CFA0D1E5-52A8-4E71-BB4A-34715114E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" name="Text Box 44">
              <a:extLst>
                <a:ext uri="{FF2B5EF4-FFF2-40B4-BE49-F238E27FC236}">
                  <a16:creationId xmlns:a16="http://schemas.microsoft.com/office/drawing/2014/main" id="{F86F54EA-03E2-46DC-82EC-E89F72D7E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" y="90"/>
              <a:ext cx="258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小学看分数，初中看排名</a:t>
              </a:r>
            </a:p>
          </p:txBody>
        </p:sp>
        <p:sp>
          <p:nvSpPr>
            <p:cNvPr id="8" name="Text Box 45">
              <a:extLst>
                <a:ext uri="{FF2B5EF4-FFF2-40B4-BE49-F238E27FC236}">
                  <a16:creationId xmlns:a16="http://schemas.microsoft.com/office/drawing/2014/main" id="{2A1439C9-32DD-4EE8-BEE6-91A9B6A2D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" y="104"/>
              <a:ext cx="1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2700" b="1" dirty="0">
                  <a:solidFill>
                    <a:schemeClr val="bg1"/>
                  </a:solidFill>
                </a:rPr>
                <a:t>2</a:t>
              </a:r>
              <a:endParaRPr lang="zh-CN" altLang="en-US" sz="21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8AE0A2B-1715-497B-AF40-C1693B9D4A7F}"/>
                  </a:ext>
                </a:extLst>
              </p14:cNvPr>
              <p14:cNvContentPartPr/>
              <p14:nvPr/>
            </p14:nvContentPartPr>
            <p14:xfrm>
              <a:off x="6878880" y="2628720"/>
              <a:ext cx="457200" cy="86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8AE0A2B-1715-497B-AF40-C1693B9D4A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9520" y="2619360"/>
                <a:ext cx="475920" cy="10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8"/>
          <p:cNvGrpSpPr>
            <a:grpSpLocks noChangeAspect="1"/>
          </p:cNvGrpSpPr>
          <p:nvPr/>
        </p:nvGrpSpPr>
        <p:grpSpPr>
          <a:xfrm>
            <a:off x="188765" y="110052"/>
            <a:ext cx="8808586" cy="6587918"/>
            <a:chOff x="1571604" y="1354577"/>
            <a:chExt cx="6684308" cy="5326753"/>
          </a:xfrm>
        </p:grpSpPr>
        <p:graphicFrame>
          <p:nvGraphicFramePr>
            <p:cNvPr id="16" name="内容占位符 3"/>
            <p:cNvGraphicFramePr/>
            <p:nvPr/>
          </p:nvGraphicFramePr>
          <p:xfrm>
            <a:off x="1571604" y="1928802"/>
            <a:ext cx="6684308" cy="47525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"/>
            <p:cNvSpPr txBox="1"/>
            <p:nvPr/>
          </p:nvSpPr>
          <p:spPr>
            <a:xfrm>
              <a:off x="2094244" y="1354577"/>
              <a:ext cx="5788541" cy="89822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某重点中学初三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班三年期末考试成绩统计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（总平均分，全部折算成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分制）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067966" y="3721995"/>
            <a:ext cx="1509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/>
                </a:solidFill>
              </a:rPr>
              <a:t>97</a:t>
            </a:r>
            <a:r>
              <a:rPr kumimoji="1" lang="zh-CN" altLang="en-US" sz="4800" dirty="0">
                <a:solidFill>
                  <a:schemeClr val="bg1"/>
                </a:solidFill>
              </a:rPr>
              <a:t>分</a:t>
            </a:r>
          </a:p>
        </p:txBody>
      </p:sp>
      <p:cxnSp>
        <p:nvCxnSpPr>
          <p:cNvPr id="13" name="直线箭头连接符 12"/>
          <p:cNvCxnSpPr>
            <a:cxnSpLocks/>
          </p:cNvCxnSpPr>
          <p:nvPr/>
        </p:nvCxnSpPr>
        <p:spPr>
          <a:xfrm flipV="1">
            <a:off x="4822744" y="1369620"/>
            <a:ext cx="613316" cy="2425876"/>
          </a:xfrm>
          <a:prstGeom prst="straightConnector1">
            <a:avLst/>
          </a:prstGeom>
          <a:ln w="76200">
            <a:solidFill>
              <a:srgbClr val="FC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837562" y="5039900"/>
            <a:ext cx="65836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ctr"/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初一：分数高但排名后</a:t>
            </a:r>
          </a:p>
          <a:p>
            <a:pPr algn="ctr" fontAlgn="ctr"/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容易造成学得</a:t>
            </a:r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还不错</a:t>
            </a:r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的错觉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4F27079-E4F4-4EEC-993C-4F286618CDE8}"/>
                  </a:ext>
                </a:extLst>
              </p14:cNvPr>
              <p14:cNvContentPartPr/>
              <p14:nvPr/>
            </p14:nvContentPartPr>
            <p14:xfrm>
              <a:off x="3628440" y="550080"/>
              <a:ext cx="5249160" cy="6225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4F27079-E4F4-4EEC-993C-4F286618CD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9080" y="540720"/>
                <a:ext cx="5267880" cy="624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/>
        </p:nvGraphicFramePr>
        <p:xfrm>
          <a:off x="539720" y="620805"/>
          <a:ext cx="8136566" cy="4320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7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19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886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分数点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2016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中考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2017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中考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高中梯度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排名比例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652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</a:t>
                      </a:r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所重点班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9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740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1633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3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2444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9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5705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4751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</a:t>
                      </a:r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5.11%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3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8562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7774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11889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11281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</a:t>
                      </a:r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12.12%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8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650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30473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28920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9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32279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30582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95710" y="5373135"/>
            <a:ext cx="813656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中考，你是在于</a:t>
            </a:r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10w+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进行排名！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441ED9D-49FA-4F69-AAF1-433BD2B09554}"/>
                  </a:ext>
                </a:extLst>
              </p14:cNvPr>
              <p14:cNvContentPartPr/>
              <p14:nvPr/>
            </p14:nvContentPartPr>
            <p14:xfrm>
              <a:off x="1591560" y="427680"/>
              <a:ext cx="7107120" cy="5943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441ED9D-49FA-4F69-AAF1-433BD2B095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2200" y="418320"/>
                <a:ext cx="7125840" cy="596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7209" y="1923705"/>
            <a:ext cx="63296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/>
            <a:r>
              <a:rPr lang="zh-CN" altLang="en-US" sz="4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好的学习习惯是制胜关键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" r="10040" b="11958"/>
          <a:stretch>
            <a:fillRect/>
          </a:stretch>
        </p:blipFill>
        <p:spPr>
          <a:xfrm>
            <a:off x="751205" y="1560195"/>
            <a:ext cx="7641590" cy="5110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58105" y="857149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中考状元</a:t>
            </a: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笔记分享</a:t>
            </a:r>
          </a:p>
        </p:txBody>
      </p:sp>
      <p:grpSp>
        <p:nvGrpSpPr>
          <p:cNvPr id="5" name="Group 41">
            <a:extLst>
              <a:ext uri="{FF2B5EF4-FFF2-40B4-BE49-F238E27FC236}">
                <a16:creationId xmlns:a16="http://schemas.microsoft.com/office/drawing/2014/main" id="{ED41E539-A225-4973-8B41-5C19141AE5B8}"/>
              </a:ext>
            </a:extLst>
          </p:cNvPr>
          <p:cNvGrpSpPr/>
          <p:nvPr/>
        </p:nvGrpSpPr>
        <p:grpSpPr bwMode="auto">
          <a:xfrm>
            <a:off x="179695" y="187325"/>
            <a:ext cx="3685585" cy="673176"/>
            <a:chOff x="0" y="0"/>
            <a:chExt cx="3063" cy="432"/>
          </a:xfrm>
        </p:grpSpPr>
        <p:sp>
          <p:nvSpPr>
            <p:cNvPr id="7" name="AutoShape 42">
              <a:extLst>
                <a:ext uri="{FF2B5EF4-FFF2-40B4-BE49-F238E27FC236}">
                  <a16:creationId xmlns:a16="http://schemas.microsoft.com/office/drawing/2014/main" id="{6B4EC42A-EF2F-4907-8732-F815845C2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" name="AutoShape 43">
              <a:extLst>
                <a:ext uri="{FF2B5EF4-FFF2-40B4-BE49-F238E27FC236}">
                  <a16:creationId xmlns:a16="http://schemas.microsoft.com/office/drawing/2014/main" id="{ABED69A5-F837-40D7-869F-50AABD468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" name="Text Box 44">
              <a:extLst>
                <a:ext uri="{FF2B5EF4-FFF2-40B4-BE49-F238E27FC236}">
                  <a16:creationId xmlns:a16="http://schemas.microsoft.com/office/drawing/2014/main" id="{629F7E0B-83FA-4EF9-ACBE-0AD541454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1"/>
              <a:ext cx="258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好的学习习惯是制胜关键</a:t>
              </a:r>
            </a:p>
          </p:txBody>
        </p:sp>
        <p:sp>
          <p:nvSpPr>
            <p:cNvPr id="10" name="Text Box 45">
              <a:extLst>
                <a:ext uri="{FF2B5EF4-FFF2-40B4-BE49-F238E27FC236}">
                  <a16:creationId xmlns:a16="http://schemas.microsoft.com/office/drawing/2014/main" id="{3A09ADED-99AE-4D2D-B092-4C1731A16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39"/>
              <a:ext cx="19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2700" b="1" dirty="0">
                  <a:solidFill>
                    <a:schemeClr val="bg1"/>
                  </a:solidFill>
                </a:rPr>
                <a:t>3</a:t>
              </a:r>
              <a:endParaRPr lang="zh-CN" altLang="en-US" sz="2100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3175" y="617855"/>
            <a:ext cx="6597650" cy="1327150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省实某学霸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笔记分享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881" y="2357349"/>
            <a:ext cx="4965107" cy="3723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67469" y="2357349"/>
            <a:ext cx="4965110" cy="3723833"/>
          </a:xfrm>
          <a:prstGeom prst="rect">
            <a:avLst/>
          </a:prstGeom>
        </p:spPr>
      </p:pic>
      <p:grpSp>
        <p:nvGrpSpPr>
          <p:cNvPr id="12" name="Group 41">
            <a:extLst>
              <a:ext uri="{FF2B5EF4-FFF2-40B4-BE49-F238E27FC236}">
                <a16:creationId xmlns:a16="http://schemas.microsoft.com/office/drawing/2014/main" id="{D5DBE803-0CF2-4634-819F-56CDDEC5F8D0}"/>
              </a:ext>
            </a:extLst>
          </p:cNvPr>
          <p:cNvGrpSpPr/>
          <p:nvPr/>
        </p:nvGrpSpPr>
        <p:grpSpPr bwMode="auto">
          <a:xfrm>
            <a:off x="179695" y="187325"/>
            <a:ext cx="3685585" cy="673176"/>
            <a:chOff x="0" y="0"/>
            <a:chExt cx="3063" cy="432"/>
          </a:xfrm>
        </p:grpSpPr>
        <p:sp>
          <p:nvSpPr>
            <p:cNvPr id="13" name="AutoShape 42">
              <a:extLst>
                <a:ext uri="{FF2B5EF4-FFF2-40B4-BE49-F238E27FC236}">
                  <a16:creationId xmlns:a16="http://schemas.microsoft.com/office/drawing/2014/main" id="{26A1AD39-480E-4B9F-BF54-3A37074C4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4" name="AutoShape 43">
              <a:extLst>
                <a:ext uri="{FF2B5EF4-FFF2-40B4-BE49-F238E27FC236}">
                  <a16:creationId xmlns:a16="http://schemas.microsoft.com/office/drawing/2014/main" id="{644413F4-E797-4B06-B414-2A5EFB9DB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5" name="Text Box 44">
              <a:extLst>
                <a:ext uri="{FF2B5EF4-FFF2-40B4-BE49-F238E27FC236}">
                  <a16:creationId xmlns:a16="http://schemas.microsoft.com/office/drawing/2014/main" id="{1E3BAE95-6EC2-43CE-A9E8-591E5B7A7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1"/>
              <a:ext cx="258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好的学习习惯是制胜关键</a:t>
              </a:r>
            </a:p>
          </p:txBody>
        </p:sp>
        <p:sp>
          <p:nvSpPr>
            <p:cNvPr id="16" name="Text Box 45">
              <a:extLst>
                <a:ext uri="{FF2B5EF4-FFF2-40B4-BE49-F238E27FC236}">
                  <a16:creationId xmlns:a16="http://schemas.microsoft.com/office/drawing/2014/main" id="{32B8D418-DD95-4C31-A9A2-1883A8BD3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39"/>
              <a:ext cx="19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2700" b="1" dirty="0">
                  <a:solidFill>
                    <a:schemeClr val="bg1"/>
                  </a:solidFill>
                </a:rPr>
                <a:t>3</a:t>
              </a:r>
              <a:endParaRPr lang="zh-CN" altLang="en-US" sz="21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1773F4A-4F6D-4CFF-BB07-4B815C14EAEE}"/>
                  </a:ext>
                </a:extLst>
              </p14:cNvPr>
              <p14:cNvContentPartPr/>
              <p14:nvPr/>
            </p14:nvContentPartPr>
            <p14:xfrm>
              <a:off x="182880" y="3246840"/>
              <a:ext cx="515880" cy="815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1773F4A-4F6D-4CFF-BB07-4B815C14EA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520" y="3237480"/>
                <a:ext cx="534600" cy="83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33007" y="119684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中考状元</a:t>
            </a: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错题本分享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2"/>
          <a:stretch>
            <a:fillRect/>
          </a:stretch>
        </p:blipFill>
        <p:spPr>
          <a:xfrm>
            <a:off x="3058105" y="1916895"/>
            <a:ext cx="3073913" cy="4721556"/>
          </a:xfrm>
          <a:prstGeom prst="rect">
            <a:avLst/>
          </a:prstGeom>
        </p:spPr>
      </p:pic>
      <p:grpSp>
        <p:nvGrpSpPr>
          <p:cNvPr id="4" name="Group 41">
            <a:extLst>
              <a:ext uri="{FF2B5EF4-FFF2-40B4-BE49-F238E27FC236}">
                <a16:creationId xmlns:a16="http://schemas.microsoft.com/office/drawing/2014/main" id="{743B6EFE-CE71-4798-B95A-E20E7921CC87}"/>
              </a:ext>
            </a:extLst>
          </p:cNvPr>
          <p:cNvGrpSpPr/>
          <p:nvPr/>
        </p:nvGrpSpPr>
        <p:grpSpPr bwMode="auto">
          <a:xfrm>
            <a:off x="179695" y="187325"/>
            <a:ext cx="3685585" cy="673176"/>
            <a:chOff x="0" y="0"/>
            <a:chExt cx="3063" cy="432"/>
          </a:xfrm>
        </p:grpSpPr>
        <p:sp>
          <p:nvSpPr>
            <p:cNvPr id="7" name="AutoShape 42">
              <a:extLst>
                <a:ext uri="{FF2B5EF4-FFF2-40B4-BE49-F238E27FC236}">
                  <a16:creationId xmlns:a16="http://schemas.microsoft.com/office/drawing/2014/main" id="{4BA3B412-DE8B-4569-A325-6541F695C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" name="AutoShape 43">
              <a:extLst>
                <a:ext uri="{FF2B5EF4-FFF2-40B4-BE49-F238E27FC236}">
                  <a16:creationId xmlns:a16="http://schemas.microsoft.com/office/drawing/2014/main" id="{5BE3BBE9-4334-47D7-8F1B-93AD25A21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" name="Text Box 44">
              <a:extLst>
                <a:ext uri="{FF2B5EF4-FFF2-40B4-BE49-F238E27FC236}">
                  <a16:creationId xmlns:a16="http://schemas.microsoft.com/office/drawing/2014/main" id="{9781EDB6-9948-484D-B575-93354358A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1"/>
              <a:ext cx="258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好的学习习惯是制胜关键</a:t>
              </a:r>
            </a:p>
          </p:txBody>
        </p:sp>
        <p:sp>
          <p:nvSpPr>
            <p:cNvPr id="10" name="Text Box 45">
              <a:extLst>
                <a:ext uri="{FF2B5EF4-FFF2-40B4-BE49-F238E27FC236}">
                  <a16:creationId xmlns:a16="http://schemas.microsoft.com/office/drawing/2014/main" id="{66A786BB-6044-4AE5-8C69-1622D81C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39"/>
              <a:ext cx="19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2700" b="1" dirty="0">
                  <a:solidFill>
                    <a:schemeClr val="bg1"/>
                  </a:solidFill>
                </a:rPr>
                <a:t>3</a:t>
              </a:r>
              <a:endParaRPr lang="zh-CN" altLang="en-US" sz="21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ED422DB-FC01-4951-A6D8-80C4AD2E0047}"/>
                  </a:ext>
                </a:extLst>
              </p14:cNvPr>
              <p14:cNvContentPartPr/>
              <p14:nvPr/>
            </p14:nvContentPartPr>
            <p14:xfrm>
              <a:off x="2900520" y="5526000"/>
              <a:ext cx="209880" cy="531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ED422DB-FC01-4951-A6D8-80C4AD2E00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1160" y="5516640"/>
                <a:ext cx="228600" cy="54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672258"/>
            <a:ext cx="7886700" cy="1327151"/>
          </a:xfrm>
        </p:spPr>
        <p:txBody>
          <a:bodyPr/>
          <a:lstStyle/>
          <a:p>
            <a:pPr algn="ctr"/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学员们书写</a:t>
            </a: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zh-CN" altLang="en-US" sz="3200" dirty="0"/>
          </a:p>
        </p:txBody>
      </p:sp>
      <p:pic>
        <p:nvPicPr>
          <p:cNvPr id="11" name="图片 10" descr="mmexport15598096959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1848692"/>
            <a:ext cx="3204845" cy="4337050"/>
          </a:xfrm>
          <a:prstGeom prst="rect">
            <a:avLst/>
          </a:prstGeom>
        </p:spPr>
      </p:pic>
      <p:pic>
        <p:nvPicPr>
          <p:cNvPr id="12" name="图片 11" descr="mmexport15598096997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215" y="1848692"/>
            <a:ext cx="3208020" cy="4337050"/>
          </a:xfrm>
          <a:prstGeom prst="rect">
            <a:avLst/>
          </a:prstGeom>
        </p:spPr>
      </p:pic>
      <p:pic>
        <p:nvPicPr>
          <p:cNvPr id="13" name="图片 12" descr="mmexport15598097037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560" y="826342"/>
            <a:ext cx="2038985" cy="5359400"/>
          </a:xfrm>
          <a:prstGeom prst="rect">
            <a:avLst/>
          </a:prstGeom>
        </p:spPr>
      </p:pic>
      <p:grpSp>
        <p:nvGrpSpPr>
          <p:cNvPr id="6" name="Group 41">
            <a:extLst>
              <a:ext uri="{FF2B5EF4-FFF2-40B4-BE49-F238E27FC236}">
                <a16:creationId xmlns:a16="http://schemas.microsoft.com/office/drawing/2014/main" id="{AC3FDC9A-82F1-4CBC-9F53-40E04C09AF0B}"/>
              </a:ext>
            </a:extLst>
          </p:cNvPr>
          <p:cNvGrpSpPr/>
          <p:nvPr/>
        </p:nvGrpSpPr>
        <p:grpSpPr bwMode="auto">
          <a:xfrm>
            <a:off x="179695" y="187325"/>
            <a:ext cx="3685585" cy="673176"/>
            <a:chOff x="0" y="0"/>
            <a:chExt cx="3063" cy="432"/>
          </a:xfrm>
        </p:grpSpPr>
        <p:sp>
          <p:nvSpPr>
            <p:cNvPr id="7" name="AutoShape 42">
              <a:extLst>
                <a:ext uri="{FF2B5EF4-FFF2-40B4-BE49-F238E27FC236}">
                  <a16:creationId xmlns:a16="http://schemas.microsoft.com/office/drawing/2014/main" id="{7DBF005C-184C-49D0-A4BB-1FA4D9DE2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" name="AutoShape 43">
              <a:extLst>
                <a:ext uri="{FF2B5EF4-FFF2-40B4-BE49-F238E27FC236}">
                  <a16:creationId xmlns:a16="http://schemas.microsoft.com/office/drawing/2014/main" id="{BE8EA0A7-6E3A-4E07-B35C-36D4540EF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" name="Text Box 44">
              <a:extLst>
                <a:ext uri="{FF2B5EF4-FFF2-40B4-BE49-F238E27FC236}">
                  <a16:creationId xmlns:a16="http://schemas.microsoft.com/office/drawing/2014/main" id="{C951BA33-6080-4A28-915A-7B9F83083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1"/>
              <a:ext cx="258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好的学习习惯是制胜关键</a:t>
              </a:r>
            </a:p>
          </p:txBody>
        </p:sp>
        <p:sp>
          <p:nvSpPr>
            <p:cNvPr id="10" name="Text Box 45">
              <a:extLst>
                <a:ext uri="{FF2B5EF4-FFF2-40B4-BE49-F238E27FC236}">
                  <a16:creationId xmlns:a16="http://schemas.microsoft.com/office/drawing/2014/main" id="{50ECBB9D-8DC7-434B-B09B-FBAB04ED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39"/>
              <a:ext cx="19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2700" b="1" dirty="0">
                  <a:solidFill>
                    <a:schemeClr val="bg1"/>
                  </a:solidFill>
                </a:rPr>
                <a:t>3</a:t>
              </a:r>
              <a:endParaRPr lang="zh-CN" altLang="en-US" sz="21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6DED0CC-4D5D-4FC6-859C-CC5A66F34A78}"/>
                  </a:ext>
                </a:extLst>
              </p14:cNvPr>
              <p14:cNvContentPartPr/>
              <p14:nvPr/>
            </p14:nvContentPartPr>
            <p14:xfrm>
              <a:off x="1251720" y="2942280"/>
              <a:ext cx="3855600" cy="3233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6DED0CC-4D5D-4FC6-859C-CC5A66F34A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2360" y="2932920"/>
                <a:ext cx="3874320" cy="325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80560" y="1513840"/>
            <a:ext cx="3533775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叶老师（叶硕杨）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毕业学校：华南理工大学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教学风格：</a:t>
            </a:r>
            <a:r>
              <a:rPr lang="en-US" altLang="zh-CN" sz="2000" dirty="0">
                <a:solidFill>
                  <a:schemeClr val="bg1"/>
                </a:solidFill>
              </a:rPr>
              <a:t>_____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所带班型：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启航、敏学、勤思</a:t>
            </a:r>
            <a:r>
              <a:rPr lang="en-US" altLang="zh-CN" sz="2000" dirty="0">
                <a:solidFill>
                  <a:schemeClr val="bg1"/>
                </a:solidFill>
              </a:rPr>
              <a:t>            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 descr="mmexport1558003683420"/>
          <p:cNvPicPr>
            <a:picLocks noChangeAspect="1"/>
          </p:cNvPicPr>
          <p:nvPr/>
        </p:nvPicPr>
        <p:blipFill>
          <a:blip r:embed="rId3"/>
          <a:srcRect l="17514" t="20029" r="14288" b="11773"/>
          <a:stretch>
            <a:fillRect/>
          </a:stretch>
        </p:blipFill>
        <p:spPr>
          <a:xfrm>
            <a:off x="1006475" y="1513840"/>
            <a:ext cx="2376170" cy="23761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B93CE0D-E3FE-41FE-AF0B-0D68EAFCD53B}"/>
                  </a:ext>
                </a:extLst>
              </p14:cNvPr>
              <p14:cNvContentPartPr/>
              <p14:nvPr/>
            </p14:nvContentPartPr>
            <p14:xfrm>
              <a:off x="1551960" y="2589480"/>
              <a:ext cx="6300360" cy="2314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B93CE0D-E3FE-41FE-AF0B-0D68EAFCD5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2600" y="2580120"/>
                <a:ext cx="6319080" cy="233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9223" y="1844890"/>
            <a:ext cx="8077835" cy="389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毕业学校：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二中应元</a:t>
            </a:r>
            <a:endParaRPr lang="en-US" altLang="zh-CN" sz="2800" b="1" dirty="0">
              <a:solidFill>
                <a:srgbClr val="F968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中考总分：</a:t>
            </a:r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784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endParaRPr lang="en-US" altLang="zh-CN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学而思就读经历：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初一：数学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敏学班</a:t>
            </a:r>
            <a:endParaRPr lang="en-US" altLang="zh-CN" sz="2800" b="1" dirty="0">
              <a:solidFill>
                <a:srgbClr val="F968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初二：数学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勤思班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物理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勤思班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初三：数学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鸿志班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物理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鸿志班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化学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鸿志班</a:t>
            </a:r>
          </a:p>
        </p:txBody>
      </p:sp>
      <p:sp>
        <p:nvSpPr>
          <p:cNvPr id="3" name="矩形 2"/>
          <p:cNvSpPr/>
          <p:nvPr/>
        </p:nvSpPr>
        <p:spPr>
          <a:xfrm>
            <a:off x="539223" y="476795"/>
            <a:ext cx="4259580" cy="1168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年中考状元：简同学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7C93ACF-6BF0-4EE0-8E79-BC63BCA6BA43}"/>
                  </a:ext>
                </a:extLst>
              </p14:cNvPr>
              <p14:cNvContentPartPr/>
              <p14:nvPr/>
            </p14:nvContentPartPr>
            <p14:xfrm>
              <a:off x="5508000" y="3400560"/>
              <a:ext cx="1960920" cy="593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7C93ACF-6BF0-4EE0-8E79-BC63BCA6BA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8640" y="3391200"/>
                <a:ext cx="1979640" cy="61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783167"/>
            <a:ext cx="7886700" cy="1327151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好的学习习惯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5540" y="2521510"/>
            <a:ext cx="78867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1.</a:t>
            </a:r>
            <a:r>
              <a:rPr lang="zh-CN" altLang="en-US" sz="2800" dirty="0">
                <a:solidFill>
                  <a:schemeClr val="bg1"/>
                </a:solidFill>
              </a:rPr>
              <a:t>上课认真记笔记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2.</a:t>
            </a:r>
            <a:r>
              <a:rPr lang="zh-CN" altLang="en-US" sz="2800" dirty="0">
                <a:solidFill>
                  <a:schemeClr val="bg1"/>
                </a:solidFill>
              </a:rPr>
              <a:t>课后抓住记忆尾巴回顾消化课题内容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3.</a:t>
            </a:r>
            <a:r>
              <a:rPr lang="zh-CN" altLang="en-US" sz="2800" dirty="0">
                <a:solidFill>
                  <a:schemeClr val="bg1"/>
                </a:solidFill>
              </a:rPr>
              <a:t>做加油站巩固课堂内容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4.</a:t>
            </a:r>
            <a:r>
              <a:rPr lang="zh-CN" altLang="en-US" sz="2800" dirty="0">
                <a:solidFill>
                  <a:schemeClr val="bg1"/>
                </a:solidFill>
              </a:rPr>
              <a:t>错题整理防止再错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75910" y="5288559"/>
            <a:ext cx="5616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持续、保持、积累</a:t>
            </a:r>
            <a:r>
              <a:rPr lang="en-US" altLang="zh-CN" sz="3600" b="1" dirty="0">
                <a:solidFill>
                  <a:srgbClr val="FF0000"/>
                </a:solidFill>
              </a:rPr>
              <a:t>~</a:t>
            </a:r>
          </a:p>
          <a:p>
            <a:r>
              <a:rPr lang="zh-CN" altLang="en-US" sz="3600" b="1" dirty="0">
                <a:solidFill>
                  <a:srgbClr val="FF0000"/>
                </a:solidFill>
              </a:rPr>
              <a:t>你就可能成为下一个状元</a:t>
            </a:r>
          </a:p>
        </p:txBody>
      </p:sp>
      <p:grpSp>
        <p:nvGrpSpPr>
          <p:cNvPr id="6" name="Group 41">
            <a:extLst>
              <a:ext uri="{FF2B5EF4-FFF2-40B4-BE49-F238E27FC236}">
                <a16:creationId xmlns:a16="http://schemas.microsoft.com/office/drawing/2014/main" id="{FDAD35D9-315C-46CB-89E5-CC708A31F614}"/>
              </a:ext>
            </a:extLst>
          </p:cNvPr>
          <p:cNvGrpSpPr/>
          <p:nvPr/>
        </p:nvGrpSpPr>
        <p:grpSpPr bwMode="auto">
          <a:xfrm>
            <a:off x="179695" y="187325"/>
            <a:ext cx="3685585" cy="673176"/>
            <a:chOff x="0" y="0"/>
            <a:chExt cx="3063" cy="432"/>
          </a:xfrm>
        </p:grpSpPr>
        <p:sp>
          <p:nvSpPr>
            <p:cNvPr id="7" name="AutoShape 42">
              <a:extLst>
                <a:ext uri="{FF2B5EF4-FFF2-40B4-BE49-F238E27FC236}">
                  <a16:creationId xmlns:a16="http://schemas.microsoft.com/office/drawing/2014/main" id="{578466E9-A337-40F3-AB11-F2AC705A9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" name="AutoShape 43">
              <a:extLst>
                <a:ext uri="{FF2B5EF4-FFF2-40B4-BE49-F238E27FC236}">
                  <a16:creationId xmlns:a16="http://schemas.microsoft.com/office/drawing/2014/main" id="{6EFA671E-D61A-4DD7-B391-CAF37AD86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" name="Text Box 44">
              <a:extLst>
                <a:ext uri="{FF2B5EF4-FFF2-40B4-BE49-F238E27FC236}">
                  <a16:creationId xmlns:a16="http://schemas.microsoft.com/office/drawing/2014/main" id="{E258292D-C63F-4906-A139-C34C0BB8F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1"/>
              <a:ext cx="258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好的学习习惯是制胜关键</a:t>
              </a:r>
            </a:p>
          </p:txBody>
        </p:sp>
        <p:sp>
          <p:nvSpPr>
            <p:cNvPr id="10" name="Text Box 45">
              <a:extLst>
                <a:ext uri="{FF2B5EF4-FFF2-40B4-BE49-F238E27FC236}">
                  <a16:creationId xmlns:a16="http://schemas.microsoft.com/office/drawing/2014/main" id="{6366D1A2-988B-4830-8120-7F87F9288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39"/>
              <a:ext cx="19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2700" b="1" dirty="0">
                  <a:solidFill>
                    <a:schemeClr val="bg1"/>
                  </a:solidFill>
                </a:rPr>
                <a:t>3</a:t>
              </a:r>
              <a:endParaRPr lang="zh-CN" altLang="en-US" sz="21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A19622A-4108-47E2-8D80-7EDE95CE0838}"/>
                  </a:ext>
                </a:extLst>
              </p14:cNvPr>
              <p14:cNvContentPartPr/>
              <p14:nvPr/>
            </p14:nvContentPartPr>
            <p14:xfrm>
              <a:off x="857880" y="1722240"/>
              <a:ext cx="6490080" cy="4165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A19622A-4108-47E2-8D80-7EDE95CE0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520" y="1712880"/>
                <a:ext cx="6508800" cy="418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97665" y="1074510"/>
            <a:ext cx="6548670" cy="470898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初中的学习，没有捷径</a:t>
            </a:r>
          </a:p>
          <a:p>
            <a:pPr algn="ctr"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拼的是</a:t>
            </a: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拼的是</a:t>
            </a: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习惯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拼的是</a:t>
            </a: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只要用心，努力必有收获</a:t>
            </a:r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5432E665-662C-4621-8961-6C70D589FE3A}"/>
              </a:ext>
            </a:extLst>
          </p:cNvPr>
          <p:cNvGrpSpPr/>
          <p:nvPr/>
        </p:nvGrpSpPr>
        <p:grpSpPr bwMode="auto">
          <a:xfrm>
            <a:off x="179695" y="187325"/>
            <a:ext cx="3685585" cy="673176"/>
            <a:chOff x="0" y="0"/>
            <a:chExt cx="3063" cy="432"/>
          </a:xfrm>
        </p:grpSpPr>
        <p:sp>
          <p:nvSpPr>
            <p:cNvPr id="4" name="AutoShape 42">
              <a:extLst>
                <a:ext uri="{FF2B5EF4-FFF2-40B4-BE49-F238E27FC236}">
                  <a16:creationId xmlns:a16="http://schemas.microsoft.com/office/drawing/2014/main" id="{030EF8F4-1D5A-4C05-A3A6-98C3FF753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5A1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" name="AutoShape 43">
              <a:extLst>
                <a:ext uri="{FF2B5EF4-FFF2-40B4-BE49-F238E27FC236}">
                  <a16:creationId xmlns:a16="http://schemas.microsoft.com/office/drawing/2014/main" id="{952CE604-A573-4734-9375-5B9FE116D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rgbClr val="F5A100"/>
            </a:solidFill>
            <a:ln w="25400">
              <a:solidFill>
                <a:srgbClr val="F5A1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" name="Text Box 44">
              <a:extLst>
                <a:ext uri="{FF2B5EF4-FFF2-40B4-BE49-F238E27FC236}">
                  <a16:creationId xmlns:a16="http://schemas.microsoft.com/office/drawing/2014/main" id="{28D5F312-B92A-4059-ABE7-7476DEC99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1"/>
              <a:ext cx="258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好的学习习惯是制胜关键</a:t>
              </a:r>
            </a:p>
          </p:txBody>
        </p:sp>
        <p:sp>
          <p:nvSpPr>
            <p:cNvPr id="8" name="Text Box 45">
              <a:extLst>
                <a:ext uri="{FF2B5EF4-FFF2-40B4-BE49-F238E27FC236}">
                  <a16:creationId xmlns:a16="http://schemas.microsoft.com/office/drawing/2014/main" id="{E631E17B-36DD-4D32-80CE-9BD775285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39"/>
              <a:ext cx="19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en-US" altLang="zh-CN" sz="2700" b="1" dirty="0">
                  <a:solidFill>
                    <a:schemeClr val="bg1"/>
                  </a:solidFill>
                </a:rPr>
                <a:t>3</a:t>
              </a:r>
              <a:endParaRPr lang="zh-CN" altLang="en-US" sz="21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5487168-7E1A-4536-972E-80F29794F82C}"/>
                  </a:ext>
                </a:extLst>
              </p14:cNvPr>
              <p14:cNvContentPartPr/>
              <p14:nvPr/>
            </p14:nvContentPartPr>
            <p14:xfrm>
              <a:off x="2568600" y="1959840"/>
              <a:ext cx="4997160" cy="4565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5487168-7E1A-4536-972E-80F29794F8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9240" y="1950480"/>
                <a:ext cx="5015880" cy="4584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18650" y="1430465"/>
            <a:ext cx="46803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自我介绍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必须了解的初中升学政策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小学与初中的不同</a:t>
            </a:r>
            <a:endParaRPr lang="zh-CN" altLang="en-US" sz="2800" b="1" u="sng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b="1" u="sng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学习要求与班规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96330" y="626615"/>
            <a:ext cx="50330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>
              <a:buFont typeface="Arial" panose="020B0604020202020204" pitchFamily="34" charset="0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目录：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675" y="170180"/>
            <a:ext cx="343408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ctr"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你必须遵守的班规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15760" y="2132910"/>
            <a:ext cx="6760845" cy="26765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ctr"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上课严禁迟到，至少提前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5~10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分钟到教室</a:t>
            </a:r>
          </a:p>
          <a:p>
            <a:pPr fontAlgn="ctr"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上课严禁用手机。</a:t>
            </a:r>
          </a:p>
          <a:p>
            <a:pPr fontAlgn="ctr"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学习任务必须完成，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检查笔记、加油站！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ABD54F1-FCB1-4C1A-853E-62917D7A4CC2}"/>
                  </a:ext>
                </a:extLst>
              </p14:cNvPr>
              <p14:cNvContentPartPr/>
              <p14:nvPr/>
            </p14:nvContentPartPr>
            <p14:xfrm>
              <a:off x="86040" y="1514160"/>
              <a:ext cx="8557920" cy="3864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ABD54F1-FCB1-4C1A-853E-62917D7A4C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80" y="1504800"/>
                <a:ext cx="8576640" cy="3882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4863" y="328705"/>
            <a:ext cx="798421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领先初一，扬帆起航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4864" y="1815640"/>
            <a:ext cx="798421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ctr"/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初一是全新的开始</a:t>
            </a:r>
            <a:endParaRPr lang="en-US" altLang="zh-CN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ctr"/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ctr"/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小学看分数，初中看排名</a:t>
            </a:r>
            <a:endParaRPr lang="en-US" altLang="zh-CN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ctr"/>
            <a:endParaRPr lang="en-US" altLang="zh-CN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ctr"/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好的学习习惯是制胜关键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295" y="5733160"/>
            <a:ext cx="79842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ctr"/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家长会到此结束。谢谢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~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9364A6C-0D08-4927-A945-25E4DB5E6DD7}"/>
                  </a:ext>
                </a:extLst>
              </p14:cNvPr>
              <p14:cNvContentPartPr/>
              <p14:nvPr/>
            </p14:nvContentPartPr>
            <p14:xfrm>
              <a:off x="4026240" y="2447640"/>
              <a:ext cx="5009760" cy="33919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9364A6C-0D08-4927-A945-25E4DB5E6D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6880" y="2438280"/>
                <a:ext cx="5028480" cy="3410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3" grpId="4"/>
      <p:bldP spid="3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18650" y="1430465"/>
            <a:ext cx="46803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自我介绍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b="1" u="sng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必须了解的初中升学政策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小学与初中的不同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学习要求与班规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96330" y="626615"/>
            <a:ext cx="50330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>
              <a:buFont typeface="Arial" panose="020B0604020202020204" pitchFamily="34" charset="0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目录：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6549" y="655016"/>
            <a:ext cx="748852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初中我将会遇到什么？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8395" y="1840543"/>
            <a:ext cx="7606000" cy="1845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【学习定位】：</a:t>
            </a:r>
          </a:p>
          <a:p>
            <a:pPr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小学→初中：义务教育，所有人都能读初中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初中→高中：选拔性质，仅有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能读高中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4745" y="3871908"/>
            <a:ext cx="7606000" cy="35357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【升学路径】：</a:t>
            </a:r>
          </a:p>
          <a:p>
            <a:pPr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路径1：中考---千军万马独木桥</a:t>
            </a:r>
          </a:p>
          <a:p>
            <a:pPr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路径2：新政---签约、自招、2+4  另辟蹊径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签约：自己学校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指标到校批：其他学校的名额平均分配</a:t>
            </a:r>
          </a:p>
          <a:p>
            <a:pPr defTabSz="914400">
              <a:lnSpc>
                <a:spcPct val="150000"/>
              </a:lnSpc>
              <a:buFont typeface="Arial" panose="020B0604020202020204" pitchFamily="34" charset="0"/>
            </a:pP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820BFE0-98FA-43DC-92E1-AFE65F49AB08}"/>
                  </a:ext>
                </a:extLst>
              </p14:cNvPr>
              <p14:cNvContentPartPr/>
              <p14:nvPr/>
            </p14:nvContentPartPr>
            <p14:xfrm>
              <a:off x="2008440" y="2428920"/>
              <a:ext cx="5691960" cy="3465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820BFE0-98FA-43DC-92E1-AFE65F49AB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9080" y="2419560"/>
                <a:ext cx="5710680" cy="348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67715" y="1052835"/>
          <a:ext cx="8085455" cy="1008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8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85">
                <a:tc>
                  <a:txBody>
                    <a:bodyPr/>
                    <a:lstStyle/>
                    <a:p>
                      <a:pPr marL="0" algn="ctr" defTabSz="685165" rtl="0" eaLnBrk="1" latinLnBrk="0" hangingPunct="1"/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科目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语文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数学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英语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物理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化学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政治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历史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体育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总分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分数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FF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810</a:t>
                      </a:r>
                    </a:p>
                  </a:txBody>
                  <a:tcPr marL="38576" marR="38576" marT="19289" marB="192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9695" y="188775"/>
            <a:ext cx="264687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什么是中考？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467715" y="2132909"/>
          <a:ext cx="8064562" cy="3744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分数点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2016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中考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2017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中考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高中梯度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排名比例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652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</a:t>
                      </a:r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所重点班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740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1633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2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2444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2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5705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4751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</a:t>
                      </a:r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5.11%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2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8562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7774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11889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11281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</a:t>
                      </a:r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</a:t>
                      </a:r>
                      <a:endParaRPr lang="en-US" altLang="zh-CN" sz="2400" b="1" u="none" strike="noStrike" kern="120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u="none" strike="noStrike" kern="12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12.12%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7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650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30473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28920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32279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30582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240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95710" y="5877170"/>
            <a:ext cx="813656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中考，你在与</a:t>
            </a:r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10w+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人战斗！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26D4999-AA6E-480B-BDEF-EC68A99BDB25}"/>
                  </a:ext>
                </a:extLst>
              </p14:cNvPr>
              <p14:cNvContentPartPr/>
              <p14:nvPr/>
            </p14:nvContentPartPr>
            <p14:xfrm>
              <a:off x="109080" y="715680"/>
              <a:ext cx="9009720" cy="5905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26D4999-AA6E-480B-BDEF-EC68A99BDB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20" y="706320"/>
                <a:ext cx="9028440" cy="592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5058" y="417740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广州中考</a:t>
            </a:r>
            <a:r>
              <a:rPr lang="zh-CN" altLang="en-US" sz="32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政解读</a:t>
            </a:r>
          </a:p>
        </p:txBody>
      </p:sp>
      <p:sp>
        <p:nvSpPr>
          <p:cNvPr id="6" name="矩形 5"/>
          <p:cNvSpPr/>
          <p:nvPr/>
        </p:nvSpPr>
        <p:spPr>
          <a:xfrm>
            <a:off x="3556552" y="1496850"/>
            <a:ext cx="2031325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自主招生</a:t>
            </a:r>
            <a:endParaRPr lang="en-US" altLang="zh-CN" sz="36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62894" y="2591340"/>
            <a:ext cx="481774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什么是自主招生？</a:t>
            </a:r>
          </a:p>
        </p:txBody>
      </p:sp>
      <p:sp>
        <p:nvSpPr>
          <p:cNvPr id="2" name="矩形 1"/>
          <p:cNvSpPr/>
          <p:nvPr/>
        </p:nvSpPr>
        <p:spPr>
          <a:xfrm>
            <a:off x="3556552" y="1496850"/>
            <a:ext cx="2031325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自主招生</a:t>
            </a:r>
            <a:endParaRPr lang="en-US" altLang="zh-CN" sz="36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5015" y="466770"/>
            <a:ext cx="7776864" cy="576064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自主招生政策简介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type="body" sz="quarter" idx="10"/>
          </p:nvPr>
        </p:nvSpPr>
        <p:spPr>
          <a:xfrm>
            <a:off x="395605" y="1957070"/>
            <a:ext cx="8396605" cy="3703955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1"/>
                </a:solidFill>
              </a:rPr>
              <a:t>招生数量：本校当年招生计划的</a:t>
            </a:r>
            <a:r>
              <a:rPr lang="en-US" altLang="zh-CN" sz="2400" b="1" dirty="0">
                <a:solidFill>
                  <a:srgbClr val="FFFF00"/>
                </a:solidFill>
              </a:rPr>
              <a:t>10%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招生对象：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①广州市户籍生（含政策性照顾学生）；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②符合“两个有”的应届随迁子女，但受</a:t>
            </a:r>
            <a:r>
              <a:rPr lang="en-US" altLang="zh-CN" sz="2400" dirty="0">
                <a:solidFill>
                  <a:schemeClr val="bg1"/>
                </a:solidFill>
              </a:rPr>
              <a:t>8%</a:t>
            </a:r>
            <a:r>
              <a:rPr lang="zh-CN" altLang="en-US" sz="2400" dirty="0">
                <a:solidFill>
                  <a:schemeClr val="bg1"/>
                </a:solidFill>
              </a:rPr>
              <a:t>招生比例限制。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招生优惠：一旦通过自主招生，该考生中考只需要满足学校要求就可被录取（一般是中考成绩高于高中招生录取线，</a:t>
            </a:r>
            <a:r>
              <a:rPr lang="zh-CN" altLang="en-US" sz="2400" b="1" dirty="0">
                <a:solidFill>
                  <a:srgbClr val="FFFF00"/>
                </a:solidFill>
              </a:rPr>
              <a:t>降分录取</a:t>
            </a:r>
            <a:r>
              <a:rPr lang="zh-CN" altLang="en-US" sz="2400" dirty="0">
                <a:solidFill>
                  <a:schemeClr val="bg1"/>
                </a:solidFill>
              </a:rPr>
              <a:t>）。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A56B34-4BBA-4D5E-A13E-EFB880F3A9E9}"/>
                  </a:ext>
                </a:extLst>
              </p14:cNvPr>
              <p14:cNvContentPartPr/>
              <p14:nvPr/>
            </p14:nvContentPartPr>
            <p14:xfrm>
              <a:off x="377640" y="1805400"/>
              <a:ext cx="8138160" cy="4365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A56B34-4BBA-4D5E-A13E-EFB880F3A9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80" y="1796040"/>
                <a:ext cx="8156880" cy="438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_rels/themeOverr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暗香扑面">
    <a:dk1>
      <a:sysClr val="windowText" lastClr="000000"/>
    </a:dk1>
    <a:lt1>
      <a:sysClr val="window" lastClr="FFFFFF"/>
    </a:lt1>
    <a:dk2>
      <a:srgbClr val="2F2F2F"/>
    </a:dk2>
    <a:lt2>
      <a:srgbClr val="FFFFF4"/>
    </a:lt2>
    <a:accent1>
      <a:srgbClr val="918415"/>
    </a:accent1>
    <a:accent2>
      <a:srgbClr val="C47546"/>
    </a:accent2>
    <a:accent3>
      <a:srgbClr val="AFB591"/>
    </a:accent3>
    <a:accent4>
      <a:srgbClr val="B9945B"/>
    </a:accent4>
    <a:accent5>
      <a:srgbClr val="85ADBC"/>
    </a:accent5>
    <a:accent6>
      <a:srgbClr val="E5B440"/>
    </a:accent6>
    <a:hlink>
      <a:srgbClr val="00D5D5"/>
    </a:hlink>
    <a:folHlink>
      <a:srgbClr val="DD00DD"/>
    </a:folHlink>
  </a:clrScheme>
  <a:fontScheme name="暗香扑面">
    <a:majorFont>
      <a:latin typeface="Franklin Gothic Medium"/>
      <a:ea typeface=""/>
      <a:cs typeface=""/>
      <a:font script="Jpan" typeface="HG創英角ｺﾞｼｯｸUB"/>
      <a:font script="Hang" typeface="HY견고딕"/>
      <a:font script="Hans" typeface="微软雅黑"/>
      <a:font script="Hant" typeface="微軟正黑體"/>
      <a:font script="Arab" typeface="Arial Bold"/>
      <a:font script="Hebr" typeface="Arial Bold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 Bold"/>
      <a:font script="Uigh" typeface="Microsoft Uighur"/>
    </a:majorFont>
    <a:minorFont>
      <a:latin typeface="Franklin Gothic Book"/>
      <a:ea typeface=""/>
      <a:cs typeface=""/>
      <a:font script="Jpan" typeface="HG創英角ｺﾞｼｯｸUB"/>
      <a:font script="Hang" typeface="맑은 고딕"/>
      <a:font script="Hans" typeface="黑体"/>
      <a:font script="Hant" typeface="新細明體"/>
      <a:font script="Arab" typeface="Arial"/>
      <a:font script="Hebr" typeface="Arial"/>
      <a:font script="Thai" typeface="Cordian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暗香扑面">
    <a:fillStyleLst>
      <a:solidFill>
        <a:schemeClr val="phClr"/>
      </a:solidFill>
      <a:gradFill rotWithShape="1">
        <a:gsLst>
          <a:gs pos="0">
            <a:schemeClr val="phClr">
              <a:tint val="98000"/>
              <a:satMod val="220000"/>
            </a:schemeClr>
          </a:gs>
          <a:gs pos="31000">
            <a:schemeClr val="phClr">
              <a:tint val="30000"/>
              <a:satMod val="150000"/>
            </a:schemeClr>
          </a:gs>
          <a:gs pos="91000">
            <a:schemeClr val="phClr">
              <a:tint val="96000"/>
            </a:schemeClr>
          </a:gs>
        </a:gsLst>
        <a:path path="circle">
          <a:fillToRect l="50000" t="150000" r="50000"/>
        </a:path>
      </a:gradFill>
      <a:blipFill>
        <a:blip xmlns:r="http://schemas.openxmlformats.org/officeDocument/2006/relationships" r:embed="rId1">
          <a:duotone>
            <a:schemeClr val="phClr">
              <a:shade val="28000"/>
              <a:satMod val="100000"/>
            </a:schemeClr>
            <a:schemeClr val="phClr">
              <a:tint val="100000"/>
              <a:satMod val="200000"/>
            </a:schemeClr>
          </a:duotone>
        </a:blip>
        <a:tile tx="0" ty="0" sx="80000" sy="80000" flip="none" algn="tl"/>
      </a:blipFill>
    </a:fillStyleLst>
    <a:lnStyleLst>
      <a:ln w="127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dbl" algn="ctr">
        <a:solidFill>
          <a:schemeClr val="phClr"/>
        </a:solidFill>
        <a:prstDash val="solid"/>
      </a:ln>
    </a:lnStyleLst>
    <a:effectStyleLst>
      <a:effectStyle>
        <a:effectLst>
          <a:glow rad="63500">
            <a:schemeClr val="phClr">
              <a:alpha val="45000"/>
              <a:satMod val="110000"/>
            </a:schemeClr>
          </a:glow>
        </a:effectLst>
      </a:effectStyle>
      <a:effectStyle>
        <a:effectLst>
          <a:outerShdw blurRad="34925" dist="31750" dir="5400000" algn="tl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flood" dir="t">
            <a:rot lat="0" lon="0" rev="5400000"/>
          </a:lightRig>
        </a:scene3d>
        <a:sp3d contourW="9525" prstMaterial="dkEdge">
          <a:bevelT w="12000" h="24150"/>
          <a:contourClr>
            <a:schemeClr val="phClr">
              <a:satMod val="110000"/>
            </a:schemeClr>
          </a:contourClr>
        </a:sp3d>
      </a:effectStyle>
      <a:effectStyle>
        <a:effectLst>
          <a:outerShdw blurRad="50800" dist="31750" dir="5400000" algn="tl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flood" dir="t">
            <a:rot lat="0" lon="0" rev="5400000"/>
          </a:lightRig>
        </a:scene3d>
        <a:sp3d contourW="18700" prstMaterial="dkEdge">
          <a:bevelT w="44450" h="80600"/>
          <a:contourClr>
            <a:schemeClr val="phClr">
              <a:satMod val="11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70000"/>
              <a:satMod val="1000000"/>
            </a:schemeClr>
          </a:gs>
          <a:gs pos="31000">
            <a:schemeClr val="phClr">
              <a:shade val="85000"/>
              <a:satMod val="450000"/>
            </a:schemeClr>
          </a:gs>
          <a:gs pos="100000">
            <a:schemeClr val="phClr">
              <a:tint val="70000"/>
              <a:satMod val="300000"/>
            </a:schemeClr>
          </a:gs>
        </a:gsLst>
        <a:path path="circle">
          <a:fillToRect l="50000" t="150000" r="50000"/>
        </a:path>
      </a:gradFill>
      <a:blipFill>
        <a:blip xmlns:r="http://schemas.openxmlformats.org/officeDocument/2006/relationships" r:embed="rId2">
          <a:duotone>
            <a:schemeClr val="phClr">
              <a:tint val="100000"/>
              <a:shade val="70000"/>
              <a:hueMod val="100000"/>
              <a:satMod val="100000"/>
            </a:schemeClr>
            <a:schemeClr val="phClr">
              <a:tint val="90000"/>
              <a:shade val="100000"/>
              <a:hueMod val="100000"/>
              <a:satMod val="100000"/>
            </a:schemeClr>
          </a:duotone>
        </a:blip>
        <a:stretch>
          <a:fillRect/>
        </a:stretch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1089</Words>
  <Application>Microsoft Office PowerPoint</Application>
  <PresentationFormat>全屏显示(4:3)</PresentationFormat>
  <Paragraphs>321</Paragraphs>
  <Slides>35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Calibri Light</vt:lpstr>
      <vt:lpstr>微软雅黑</vt:lpstr>
      <vt:lpstr>Calibri</vt:lpstr>
      <vt:lpstr>华文行楷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自主招生政策简介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初一不分上下， 初二两极分化， 初三天上地下。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省实某学霸笔记分享</vt:lpstr>
      <vt:lpstr>PowerPoint 演示文稿</vt:lpstr>
      <vt:lpstr>学员们书写分享</vt:lpstr>
      <vt:lpstr>PowerPoint 演示文稿</vt:lpstr>
      <vt:lpstr>好的学习习惯</vt:lpstr>
      <vt:lpstr>PowerPoint 演示文稿</vt:lpstr>
      <vt:lpstr>PowerPoint 演示文稿</vt:lpstr>
      <vt:lpstr>PowerPoint 演示文稿</vt:lpstr>
      <vt:lpstr>PowerPoint 演示文稿</vt:lpstr>
    </vt:vector>
  </TitlesOfParts>
  <Company>上海锐普广告有限公司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Ray Ye</cp:lastModifiedBy>
  <cp:revision>81</cp:revision>
  <dcterms:created xsi:type="dcterms:W3CDTF">2014-12-30T03:33:00Z</dcterms:created>
  <dcterms:modified xsi:type="dcterms:W3CDTF">2019-06-06T13:26:04Z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